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94" autoAdjust="0"/>
  </p:normalViewPr>
  <p:slideViewPr>
    <p:cSldViewPr>
      <p:cViewPr>
        <p:scale>
          <a:sx n="81" d="100"/>
          <a:sy n="81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CB1D-D1F8-4AFF-B4D4-6292B511F42F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DADA-C2C6-4745-BAFC-30991EB6E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5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9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Outreach/Blitzing</a:t>
            </a:r>
            <a:r>
              <a:rPr lang="en-US" baseline="0" dirty="0" smtClean="0"/>
              <a:t> linebacker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 interaction – what people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7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 interaction – reality is we’re a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about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ADA-C2C6-4745-BAFC-30991EB6E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6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9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4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E89946-8743-42DF-865B-FD0C7689E68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8D9E6-61A8-41FB-927D-47FB0BF0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3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519296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25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5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147887"/>
            <a:ext cx="604102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2563311" y="1066800"/>
            <a:ext cx="4114800" cy="4267200"/>
          </a:xfrm>
          <a:prstGeom prst="noSmoking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5"/>
            <a:ext cx="9154333" cy="68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0"/>
            <a:ext cx="92147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cityoflancasterca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hswan</dc:creator>
  <cp:lastModifiedBy>Jewel Snavely</cp:lastModifiedBy>
  <cp:revision>11</cp:revision>
  <dcterms:created xsi:type="dcterms:W3CDTF">2014-11-04T01:09:10Z</dcterms:created>
  <dcterms:modified xsi:type="dcterms:W3CDTF">2014-11-06T19:06:02Z</dcterms:modified>
</cp:coreProperties>
</file>