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4" r:id="rId3"/>
    <p:sldId id="273" r:id="rId4"/>
    <p:sldId id="268" r:id="rId5"/>
    <p:sldId id="274" r:id="rId6"/>
    <p:sldId id="275" r:id="rId7"/>
    <p:sldId id="27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B35"/>
    <a:srgbClr val="4F813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29" autoAdjust="0"/>
  </p:normalViewPr>
  <p:slideViewPr>
    <p:cSldViewPr>
      <p:cViewPr>
        <p:scale>
          <a:sx n="98" d="100"/>
          <a:sy n="98" d="100"/>
        </p:scale>
        <p:origin x="-5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3615D-5C58-471C-8EC0-8AF5191DF3DE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8CFF2-AFF0-4B66-9E73-73D9AB95D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0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PG&amp;</a:t>
            </a:r>
            <a:r>
              <a:rPr lang="en-US" baseline="0" dirty="0" smtClean="0"/>
              <a:t> E Fees calculated by SCP using PG&amp;E date from August 1, 2014.  28% was from 2014 forecasted data provided by PG&amp;E</a:t>
            </a:r>
          </a:p>
          <a:p>
            <a:endParaRPr lang="en-US" baseline="0" dirty="0" smtClean="0"/>
          </a:p>
          <a:p>
            <a:r>
              <a:rPr lang="en-US" baseline="0" dirty="0" smtClean="0"/>
              <a:t>MCE: 508 kWh from 11/1/2014  RES -1 / E -1 Rate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CFF2-AFF0-4B66-9E73-73D9AB95D8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3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7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8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8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94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9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3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5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7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C924-6082-440C-8C11-410263BCF3E5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45C3-688F-4FEC-84E5-9B07D1973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5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mailto:jlitten@cecmail.or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83854"/>
            <a:ext cx="8382000" cy="882946"/>
          </a:xfrm>
        </p:spPr>
        <p:txBody>
          <a:bodyPr>
            <a:noAutofit/>
          </a:bodyPr>
          <a:lstStyle/>
          <a:p>
            <a:r>
              <a:rPr lang="en-US" sz="3800" dirty="0"/>
              <a:t>Community Choice on The Central Coast</a:t>
            </a:r>
            <a:br>
              <a:rPr lang="en-US" sz="3800" dirty="0"/>
            </a:br>
            <a:endParaRPr lang="en-US" sz="38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b="10843"/>
          <a:stretch/>
        </p:blipFill>
        <p:spPr bwMode="auto">
          <a:xfrm>
            <a:off x="0" y="3521610"/>
            <a:ext cx="4552384" cy="2921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24165" b="23923"/>
          <a:stretch/>
        </p:blipFill>
        <p:spPr bwMode="auto">
          <a:xfrm>
            <a:off x="4589804" y="3560116"/>
            <a:ext cx="4554220" cy="288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/>
          <a:stretch/>
        </p:blipFill>
        <p:spPr bwMode="auto">
          <a:xfrm>
            <a:off x="0" y="732166"/>
            <a:ext cx="4567581" cy="2789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" descr="http://d3n8a8pro7vhmx.cloudfront.net/energyandpolicy/pages/201/meta_images/original/installing-solar-panels-on-roof.jpg?140897905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" b="2226"/>
          <a:stretch/>
        </p:blipFill>
        <p:spPr bwMode="auto">
          <a:xfrm>
            <a:off x="4582207" y="732167"/>
            <a:ext cx="4561793" cy="2789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CECSRV\Images\Logos - CEC, Vision, Green Gala\2010 Logo\CEC Logos\centered\microsoft_tiff\cec_logo_centered_369_cmyk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9491"/>
            <a:ext cx="610731" cy="6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4336" y="6027417"/>
            <a:ext cx="915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Central Coast Sustainability Summit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	 November 13, 2014                       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4290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Jefferson </a:t>
            </a:r>
            <a:r>
              <a:rPr lang="en-US" sz="2400" dirty="0" err="1" smtClean="0"/>
              <a:t>Litten</a:t>
            </a:r>
            <a:r>
              <a:rPr lang="en-US" sz="2400" dirty="0" smtClean="0"/>
              <a:t>			</a:t>
            </a:r>
            <a:r>
              <a:rPr lang="en-US" sz="2400" dirty="0"/>
              <a:t> </a:t>
            </a:r>
            <a:r>
              <a:rPr lang="en-US" sz="2400" dirty="0" smtClean="0"/>
              <a:t>     Solarize Program Manager, CEC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126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CCA on the Central Coast: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46021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Split Jurisdiction</a:t>
            </a:r>
          </a:p>
          <a:p>
            <a:r>
              <a:rPr lang="en-US" sz="4000" dirty="0" smtClean="0"/>
              <a:t>Geo-political divide</a:t>
            </a:r>
          </a:p>
          <a:p>
            <a:r>
              <a:rPr lang="en-US" sz="4000" dirty="0" smtClean="0"/>
              <a:t> Leadership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837" y="1149223"/>
            <a:ext cx="4015263" cy="45595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45339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0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 CCA on the Central Coast: </a:t>
            </a:r>
            <a:r>
              <a:rPr lang="en-US" dirty="0" smtClean="0"/>
              <a:t>The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 smtClean="0"/>
              <a:t>Environmental </a:t>
            </a:r>
          </a:p>
          <a:p>
            <a:r>
              <a:rPr lang="en-US" dirty="0" smtClean="0"/>
              <a:t>Choice</a:t>
            </a:r>
          </a:p>
          <a:p>
            <a:r>
              <a:rPr lang="en-US" dirty="0" smtClean="0"/>
              <a:t>Economic </a:t>
            </a:r>
          </a:p>
          <a:p>
            <a:pPr marL="0" indent="0">
              <a:buNone/>
            </a:pPr>
            <a:r>
              <a:rPr lang="en-US" dirty="0" smtClean="0"/>
              <a:t>	- Short Term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Long Term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4119" r="4855" b="5341"/>
          <a:stretch/>
        </p:blipFill>
        <p:spPr bwMode="auto">
          <a:xfrm>
            <a:off x="5866646" y="1593410"/>
            <a:ext cx="2951429" cy="236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1202"/>
            <a:ext cx="8229600" cy="622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20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959" y="31335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Economic Benefit: Consumer Savings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9440"/>
          <a:stretch/>
        </p:blipFill>
        <p:spPr bwMode="auto">
          <a:xfrm>
            <a:off x="876456" y="609600"/>
            <a:ext cx="7391088" cy="303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3"/>
          <a:stretch/>
        </p:blipFill>
        <p:spPr bwMode="auto">
          <a:xfrm>
            <a:off x="533400" y="3649054"/>
            <a:ext cx="8229600" cy="320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366"/>
            <a:ext cx="8229600" cy="52042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30" y="2743200"/>
            <a:ext cx="2338814" cy="175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2" y="816224"/>
            <a:ext cx="8752904" cy="579185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85800" y="176462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Economic Benefit: Local Renewable Energy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6" y="798872"/>
            <a:ext cx="8761413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68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87362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CCA </a:t>
            </a:r>
            <a:r>
              <a:rPr lang="en-US" sz="3800" dirty="0"/>
              <a:t>on the Central Coast: </a:t>
            </a:r>
            <a:r>
              <a:rPr lang="en-US" sz="3800" dirty="0" smtClean="0"/>
              <a:t>The Path Forward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Coalition Building</a:t>
            </a:r>
          </a:p>
          <a:p>
            <a:pPr lvl="1"/>
            <a:r>
              <a:rPr lang="en-US" dirty="0" smtClean="0"/>
              <a:t>Business, Political and Community Leadership</a:t>
            </a:r>
            <a:endParaRPr lang="en-US" dirty="0"/>
          </a:p>
          <a:p>
            <a:r>
              <a:rPr lang="en-US" dirty="0" smtClean="0"/>
              <a:t>Commitment to Evaluating CCA</a:t>
            </a:r>
          </a:p>
          <a:p>
            <a:pPr lvl="1"/>
            <a:r>
              <a:rPr lang="en-US" dirty="0" smtClean="0"/>
              <a:t>Government Funded Feasibility Study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dirty="0" smtClean="0"/>
              <a:t>Alternate Paths:	</a:t>
            </a:r>
          </a:p>
          <a:p>
            <a:pPr marL="514350" indent="-457200"/>
            <a:r>
              <a:rPr lang="en-US" dirty="0" smtClean="0"/>
              <a:t>Two Central Coast CCAs</a:t>
            </a:r>
          </a:p>
          <a:p>
            <a:pPr marL="514350" indent="-457200"/>
            <a:r>
              <a:rPr lang="en-US" dirty="0" smtClean="0"/>
              <a:t>Joining An Existing CCA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810000" cy="255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5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Jefferson </a:t>
            </a:r>
            <a:r>
              <a:rPr lang="en-US" dirty="0" err="1" smtClean="0"/>
              <a:t>Litten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jlitten@cecmail.org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805.963.0583 x 105</a:t>
            </a:r>
            <a:endParaRPr lang="en-US" dirty="0"/>
          </a:p>
        </p:txBody>
      </p:sp>
      <p:pic>
        <p:nvPicPr>
          <p:cNvPr id="10242" name="Picture 2" descr="\\CECSRV\Images\Logos - CEC, Vision, Green Gala\2010 Logo\CEC Logos\centered\microsoft_tiff\cec_logo_centered_369_cmy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21316"/>
            <a:ext cx="2743200" cy="279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4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127</Words>
  <Application>Microsoft Office PowerPoint</Application>
  <PresentationFormat>On-screen Show (4:3)</PresentationFormat>
  <Paragraphs>32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Community Choice on The Central Coast </vt:lpstr>
      <vt:lpstr> CCA on the Central Coast: Challenges</vt:lpstr>
      <vt:lpstr> CCA on the Central Coast: The Opportunity</vt:lpstr>
      <vt:lpstr>Economic Benefit: Consumer Savings</vt:lpstr>
      <vt:lpstr>PowerPoint Presentation</vt:lpstr>
      <vt:lpstr>CCA on the Central Coast: The Path Forward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jlitten</dc:creator>
  <cp:lastModifiedBy>Jewel Snavely</cp:lastModifiedBy>
  <cp:revision>47</cp:revision>
  <dcterms:created xsi:type="dcterms:W3CDTF">2014-11-04T17:57:54Z</dcterms:created>
  <dcterms:modified xsi:type="dcterms:W3CDTF">2014-11-12T15:57:45Z</dcterms:modified>
</cp:coreProperties>
</file>