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D2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14B5B-CF9D-448B-98C8-89190FD971A3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E4E7-0828-49F2-A29E-6D4E39CC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7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8E4E7-0828-49F2-A29E-6D4E39CC4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VenturaWaterPure</a:t>
            </a:r>
            <a:r>
              <a:rPr lang="en-US" baseline="0" dirty="0" smtClean="0"/>
              <a:t> Demonstration Facility provides the opportunities to 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Visit a state of  the art purification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Learn about the water cycle and how reuse fits in to Ventura’s water supply.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Answer questions about technologies, potable reuse and where else it is being applied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Demonstrate the safety of the supply produced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7AF5BD-284E-48CD-B5A1-A37C9168865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66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rough</a:t>
            </a:r>
            <a:r>
              <a:rPr lang="en-US" baseline="0" dirty="0" smtClean="0"/>
              <a:t> overview of the VenturaWaterPure Demonstration Facility we can see the levels of barrier treatment processes that make up advanced treatment 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existing mixed media tertiary filters provide treated effluent water that is very low in turbidity.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pasteurization process then provides  disinfection to remove bacterial and viruses.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Ultrafiltration Membranes then provide a removal of microorganisms and particles to those larger than a human hair.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Reverse Osmosis removes salts, viruses and chemicals left in the process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With Ultraviolet Light and advanced Oxidation remaining pollutants are destroyed by breaking down cell walls and denaturing their DNA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7AF5BD-284E-48CD-B5A1-A37C9168865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8E4E7-0828-49F2-A29E-6D4E39CC4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1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4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6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5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6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6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60000"/>
                <a:lumOff val="40000"/>
              </a:schemeClr>
            </a:gs>
            <a:gs pos="0">
              <a:schemeClr val="accent5">
                <a:lumMod val="60000"/>
                <a:lumOff val="40000"/>
              </a:schemeClr>
            </a:gs>
            <a:gs pos="39999">
              <a:schemeClr val="accent5">
                <a:lumMod val="20000"/>
                <a:lumOff val="80000"/>
              </a:schemeClr>
            </a:gs>
            <a:gs pos="70000">
              <a:srgbClr val="C4D6EB"/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D630E-B6AC-4813-84C4-F961AC5EDF9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63BBC-B886-4BBE-9005-8A0B5175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hyperlink" Target="http://www.venturawater.net/wa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089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Ventura’s Sustainable </a:t>
            </a:r>
            <a:br>
              <a:rPr lang="en-US" dirty="0" smtClean="0"/>
            </a:br>
            <a:r>
              <a:rPr lang="en-US" dirty="0" smtClean="0"/>
              <a:t>Water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Shana Epstein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Ventura Water General Manager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October 14, 2015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6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More Information </a:t>
            </a:r>
            <a:br>
              <a:rPr lang="en-US" dirty="0" smtClean="0"/>
            </a:br>
            <a:r>
              <a:rPr lang="en-US" dirty="0" smtClean="0"/>
              <a:t>Contact Ventura Water </a:t>
            </a:r>
            <a:r>
              <a:rPr lang="en-US" dirty="0"/>
              <a:t>a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714" y="2819400"/>
            <a:ext cx="8686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Customer Care 805.667-6500, office hours: Monday -Friday from 9am to 4:30pm closed alternate Fridays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City of Ventura Website at </a:t>
            </a:r>
            <a:r>
              <a:rPr lang="en-US" sz="2800" dirty="0" smtClean="0">
                <a:solidFill>
                  <a:srgbClr val="0066FF"/>
                </a:solidFill>
                <a:hlinkClick r:id="rId2"/>
              </a:rPr>
              <a:t>www.venturawater.net</a:t>
            </a:r>
            <a:endParaRPr lang="en-US" sz="2800" dirty="0" smtClean="0">
              <a:solidFill>
                <a:srgbClr val="0066FF"/>
              </a:solidFill>
            </a:endParaRPr>
          </a:p>
          <a:p>
            <a:pPr algn="ctr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Follow Ventura Water on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530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4" y="4941961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41961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41961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2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118"/>
            <a:ext cx="8229600" cy="1143000"/>
          </a:xfrm>
        </p:spPr>
        <p:txBody>
          <a:bodyPr/>
          <a:lstStyle/>
          <a:p>
            <a:r>
              <a:rPr lang="en-US" dirty="0" smtClean="0"/>
              <a:t>Water Supply Today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200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038600" y="2133600"/>
            <a:ext cx="4724400" cy="3505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dirty="0" smtClean="0"/>
              <a:t>10-30% Ventura River</a:t>
            </a:r>
          </a:p>
          <a:p>
            <a:r>
              <a:rPr lang="en-US" altLang="en-US" sz="3600" dirty="0" smtClean="0"/>
              <a:t>25-35% Lake Casitas</a:t>
            </a:r>
          </a:p>
          <a:p>
            <a:r>
              <a:rPr lang="en-US" altLang="en-US" sz="3600" dirty="0" smtClean="0"/>
              <a:t>35-55% Groundwater </a:t>
            </a:r>
          </a:p>
          <a:p>
            <a:r>
              <a:rPr lang="en-US" altLang="en-US" sz="3600" dirty="0" smtClean="0"/>
              <a:t>Highly Variable</a:t>
            </a:r>
          </a:p>
          <a:p>
            <a:r>
              <a:rPr lang="en-US" altLang="en-US" sz="3600" dirty="0" smtClean="0"/>
              <a:t>Drought Impact</a:t>
            </a:r>
            <a:endParaRPr lang="en-US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1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Ventura’s Current Water Resources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Restrictions on </a:t>
            </a:r>
            <a:br>
              <a:rPr lang="en-US" dirty="0" smtClean="0"/>
            </a:br>
            <a:r>
              <a:rPr lang="en-US" dirty="0" smtClean="0"/>
              <a:t>Current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13575"/>
            <a:ext cx="8458200" cy="3712588"/>
          </a:xfrm>
        </p:spPr>
        <p:txBody>
          <a:bodyPr>
            <a:normAutofit fontScale="92500" lnSpcReduction="20000"/>
          </a:bodyPr>
          <a:lstStyle/>
          <a:p>
            <a:pPr marL="3200400" lvl="7" indent="0">
              <a:buNone/>
            </a:pPr>
            <a:endParaRPr lang="en-US" dirty="0"/>
          </a:p>
          <a:p>
            <a:pPr marL="3200400" lvl="7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Habitat Protection</a:t>
            </a:r>
          </a:p>
          <a:p>
            <a:pPr marL="457200" lvl="1" indent="0">
              <a:buNone/>
            </a:pPr>
            <a:endParaRPr lang="en-US" sz="1100" dirty="0" smtClean="0"/>
          </a:p>
          <a:p>
            <a:r>
              <a:rPr lang="en-US" dirty="0" smtClean="0"/>
              <a:t>Sustainability Groundwater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Management Plan</a:t>
            </a:r>
          </a:p>
          <a:p>
            <a:r>
              <a:rPr lang="en-US" dirty="0" smtClean="0"/>
              <a:t>Drought</a:t>
            </a:r>
          </a:p>
          <a:p>
            <a:r>
              <a:rPr lang="en-US" dirty="0" smtClean="0"/>
              <a:t>Floods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079" name="TextBox 3078"/>
          <p:cNvSpPr txBox="1"/>
          <p:nvPr/>
        </p:nvSpPr>
        <p:spPr>
          <a:xfrm>
            <a:off x="381000" y="2413575"/>
            <a:ext cx="2589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Regulations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3124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5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42055"/>
            <a:ext cx="8229600" cy="98674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Sustainable Water Future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sz="5800" dirty="0" smtClean="0"/>
              <a:t>Demand Side Management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5800" dirty="0" smtClean="0"/>
              <a:t>Water Re-use</a:t>
            </a:r>
          </a:p>
          <a:p>
            <a:pPr lvl="1"/>
            <a:r>
              <a:rPr lang="en-US" sz="5100" dirty="0" smtClean="0"/>
              <a:t>Potable</a:t>
            </a:r>
          </a:p>
          <a:p>
            <a:pPr lvl="1"/>
            <a:r>
              <a:rPr lang="en-US" sz="5100" dirty="0" smtClean="0"/>
              <a:t>Tertiary</a:t>
            </a:r>
          </a:p>
          <a:p>
            <a:pPr marL="457200" lvl="1" indent="0">
              <a:buNone/>
            </a:pPr>
            <a:endParaRPr lang="en-US" sz="3600" dirty="0" smtClean="0"/>
          </a:p>
          <a:p>
            <a:r>
              <a:rPr lang="en-US" sz="5800" dirty="0" smtClean="0"/>
              <a:t>Desalination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5800" dirty="0" smtClean="0"/>
              <a:t>Water Purchases</a:t>
            </a:r>
          </a:p>
          <a:p>
            <a:pPr lvl="1"/>
            <a:r>
              <a:rPr lang="en-US" sz="5100" dirty="0" smtClean="0"/>
              <a:t>State Water</a:t>
            </a:r>
          </a:p>
          <a:p>
            <a:pPr lvl="1"/>
            <a:r>
              <a:rPr lang="en-US" sz="5100" dirty="0" smtClean="0"/>
              <a:t>Ag Demand Side Management</a:t>
            </a:r>
          </a:p>
          <a:p>
            <a:endParaRPr lang="en-US" sz="4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4495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5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0636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Ventura Conserving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19800" y="2286000"/>
            <a:ext cx="3200400" cy="40385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Water Rates</a:t>
            </a:r>
          </a:p>
          <a:p>
            <a:pPr lvl="1"/>
            <a:r>
              <a:rPr lang="en-US" sz="2400" dirty="0" smtClean="0"/>
              <a:t>Tiered Rate Structure</a:t>
            </a:r>
          </a:p>
          <a:p>
            <a:pPr lvl="1"/>
            <a:r>
              <a:rPr lang="en-US" sz="2400" dirty="0" smtClean="0"/>
              <a:t>Water Shortage</a:t>
            </a:r>
          </a:p>
          <a:p>
            <a:r>
              <a:rPr lang="en-US" sz="2800" dirty="0" smtClean="0"/>
              <a:t>Incentive Programs</a:t>
            </a:r>
          </a:p>
          <a:p>
            <a:r>
              <a:rPr lang="en-US" sz="2800" dirty="0" smtClean="0"/>
              <a:t>Water Surveys</a:t>
            </a:r>
          </a:p>
          <a:p>
            <a:r>
              <a:rPr lang="en-US" sz="2800" dirty="0" smtClean="0"/>
              <a:t>Classes</a:t>
            </a:r>
          </a:p>
          <a:p>
            <a:r>
              <a:rPr lang="en-US" sz="2800" dirty="0" smtClean="0"/>
              <a:t>Communication</a:t>
            </a:r>
          </a:p>
          <a:p>
            <a:pPr lvl="1"/>
            <a:r>
              <a:rPr lang="en-US" sz="2400" dirty="0" smtClean="0"/>
              <a:t>Traditional</a:t>
            </a:r>
          </a:p>
          <a:p>
            <a:pPr lvl="1"/>
            <a:r>
              <a:rPr lang="en-US" sz="2400" dirty="0" smtClean="0"/>
              <a:t>Social Media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8" y="1828800"/>
            <a:ext cx="56225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2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VenturaWaterPure Demonstration Facility Provides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4419600" cy="4191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Visit </a:t>
            </a:r>
            <a:r>
              <a:rPr lang="en-US" dirty="0" smtClean="0"/>
              <a:t>State-of-the-Art </a:t>
            </a:r>
            <a:r>
              <a:rPr lang="en-US" dirty="0"/>
              <a:t>P</a:t>
            </a:r>
            <a:r>
              <a:rPr lang="en-US" dirty="0" smtClean="0"/>
              <a:t>urification Facility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 smtClean="0"/>
              <a:t>Learn about the Water </a:t>
            </a:r>
            <a:r>
              <a:rPr lang="en-US" dirty="0"/>
              <a:t>C</a:t>
            </a:r>
            <a:r>
              <a:rPr lang="en-US" dirty="0" smtClean="0"/>
              <a:t>ycle and </a:t>
            </a:r>
            <a:r>
              <a:rPr lang="en-US" dirty="0"/>
              <a:t>H</a:t>
            </a:r>
            <a:r>
              <a:rPr lang="en-US" dirty="0" smtClean="0"/>
              <a:t>ow Reuse Fits-In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dirty="0" smtClean="0"/>
              <a:t>Answer Questions about Potable Reuse Technologies and Where it is </a:t>
            </a:r>
            <a:r>
              <a:rPr lang="en-US" dirty="0"/>
              <a:t>B</a:t>
            </a:r>
            <a:r>
              <a:rPr lang="en-US" dirty="0" smtClean="0"/>
              <a:t>eing </a:t>
            </a:r>
            <a:r>
              <a:rPr lang="en-US" dirty="0"/>
              <a:t>A</a:t>
            </a:r>
            <a:r>
              <a:rPr lang="en-US" dirty="0" smtClean="0"/>
              <a:t>pplied</a:t>
            </a:r>
          </a:p>
          <a:p>
            <a:endParaRPr lang="en-US" sz="1200" dirty="0" smtClean="0"/>
          </a:p>
          <a:p>
            <a:r>
              <a:rPr lang="en-US" dirty="0" smtClean="0"/>
              <a:t>Demonstrate the Water Quality and Public Safety of the Supply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344696"/>
            <a:ext cx="2197908" cy="154150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9411"/>
            <a:ext cx="2197908" cy="2390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65" y="2344696"/>
            <a:ext cx="2043735" cy="1541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65" y="4199410"/>
            <a:ext cx="2043735" cy="239088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73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4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5410200" cy="3352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229600" cy="4593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Purification Consists of a System of </a:t>
            </a:r>
            <a:r>
              <a:rPr lang="en-US" dirty="0"/>
              <a:t>T</a:t>
            </a:r>
            <a:r>
              <a:rPr lang="en-US" dirty="0" smtClean="0"/>
              <a:t>reatment </a:t>
            </a:r>
            <a:r>
              <a:rPr lang="en-US" dirty="0"/>
              <a:t>B</a:t>
            </a:r>
            <a:r>
              <a:rPr lang="en-US" dirty="0" smtClean="0"/>
              <a:t>arriers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76801" y="4572000"/>
            <a:ext cx="4267200" cy="2286000"/>
          </a:xfrm>
          <a:solidFill>
            <a:schemeClr val="accent5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dirty="0" smtClean="0"/>
              <a:t>Existing Sand Filters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dirty="0" smtClean="0"/>
              <a:t>Pasteurization 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dirty="0" smtClean="0"/>
              <a:t>Membrane Ultrafiltration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dirty="0" smtClean="0"/>
              <a:t>Reverse Osmosis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US" dirty="0" smtClean="0"/>
              <a:t>Ultraviolet Light/ Advanced Oxidation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9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ysOfWater_v4maleAuvoi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76400"/>
            <a:ext cx="9144000" cy="432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240" y="971689"/>
            <a:ext cx="8497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VentureWaterPure – The Ways of Water</a:t>
            </a:r>
            <a:endParaRPr lang="en-US" sz="4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76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336</Words>
  <Application>Microsoft Office PowerPoint</Application>
  <PresentationFormat>On-screen Show (4:3)</PresentationFormat>
  <Paragraphs>83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Ventura’s Sustainable  Water Future</vt:lpstr>
      <vt:lpstr>Water Supply Today</vt:lpstr>
      <vt:lpstr>Ventura’s Current Water Resources</vt:lpstr>
      <vt:lpstr>Potential Restrictions on  Current Supply</vt:lpstr>
      <vt:lpstr>Sustainable Water Future</vt:lpstr>
      <vt:lpstr>Ventura Conserving</vt:lpstr>
      <vt:lpstr>VenturaWaterPure Demonstration Facility Provides Opportunities </vt:lpstr>
      <vt:lpstr>Water Purification Consists of a System of Treatment Barriers</vt:lpstr>
      <vt:lpstr>PowerPoint Presentation</vt:lpstr>
      <vt:lpstr>For More Information  Contact Ventura Water at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Ventura’s Sustainable Water Future</dc:title>
  <dc:creator>Shana E Epstein</dc:creator>
  <cp:lastModifiedBy>Jewel Snavely</cp:lastModifiedBy>
  <cp:revision>36</cp:revision>
  <dcterms:created xsi:type="dcterms:W3CDTF">2015-10-05T22:10:18Z</dcterms:created>
  <dcterms:modified xsi:type="dcterms:W3CDTF">2015-10-07T22:16:51Z</dcterms:modified>
</cp:coreProperties>
</file>