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0" r:id="rId3"/>
    <p:sldId id="298" r:id="rId4"/>
    <p:sldId id="256" r:id="rId5"/>
    <p:sldId id="260" r:id="rId6"/>
    <p:sldId id="259" r:id="rId7"/>
    <p:sldId id="296" r:id="rId8"/>
    <p:sldId id="266" r:id="rId9"/>
    <p:sldId id="276" r:id="rId10"/>
    <p:sldId id="275" r:id="rId11"/>
    <p:sldId id="280" r:id="rId12"/>
    <p:sldId id="273" r:id="rId13"/>
    <p:sldId id="270" r:id="rId14"/>
    <p:sldId id="271" r:id="rId15"/>
    <p:sldId id="285" r:id="rId16"/>
    <p:sldId id="307" r:id="rId17"/>
    <p:sldId id="283" r:id="rId18"/>
    <p:sldId id="284" r:id="rId19"/>
    <p:sldId id="279" r:id="rId20"/>
    <p:sldId id="281" r:id="rId21"/>
    <p:sldId id="306" r:id="rId22"/>
    <p:sldId id="308" r:id="rId23"/>
    <p:sldId id="263" r:id="rId24"/>
    <p:sldId id="313" r:id="rId25"/>
    <p:sldId id="311" r:id="rId26"/>
    <p:sldId id="309" r:id="rId27"/>
    <p:sldId id="310" r:id="rId28"/>
    <p:sldId id="291" r:id="rId29"/>
    <p:sldId id="287" r:id="rId30"/>
    <p:sldId id="289" r:id="rId31"/>
    <p:sldId id="304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81000"/>
            <a:ext cx="1016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371600"/>
            <a:ext cx="10160000" cy="47244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C26F-7FA0-47B8-A3DD-90B7B6BA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1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3D9A-3264-4A22-A158-D40A543B2F3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B9CB-D82C-4D3E-9A4B-1EE5BA2C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7982"/>
            <a:ext cx="8229600" cy="61514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000" dirty="0"/>
              <a:t>Reflections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 </a:t>
            </a:r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>
              <a:buNone/>
            </a:pPr>
            <a:endParaRPr lang="en-US" dirty="0"/>
          </a:p>
          <a:p>
            <a:pPr algn="ctr">
              <a:spcBef>
                <a:spcPts val="0"/>
              </a:spcBef>
              <a:buNone/>
            </a:pPr>
            <a:endParaRPr lang="en-US" dirty="0"/>
          </a:p>
          <a:p>
            <a:pPr algn="ctr">
              <a:spcBef>
                <a:spcPts val="0"/>
              </a:spcBef>
              <a:buNone/>
            </a:pPr>
            <a:r>
              <a:rPr lang="en-US" dirty="0"/>
              <a:t>Dave </a:t>
            </a:r>
            <a:r>
              <a:rPr lang="en-US" dirty="0" smtClean="0"/>
              <a:t>Davis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UCSB Sustainability Summit</a:t>
            </a:r>
            <a:endParaRPr lang="en-US" dirty="0"/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October 14, 2015</a:t>
            </a:r>
            <a:endParaRPr lang="en-US" dirty="0"/>
          </a:p>
          <a:p>
            <a:pPr algn="ctr">
              <a:buNone/>
            </a:pPr>
            <a:endParaRPr lang="en-US" sz="1800" dirty="0"/>
          </a:p>
        </p:txBody>
      </p:sp>
      <p:pic>
        <p:nvPicPr>
          <p:cNvPr id="4" name="Picture 3" descr="http://sbearthday.org/images/stories/hero-thumb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0268" y="1392384"/>
            <a:ext cx="6731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aterwisesb.org/uploadedImages/sbwater/press/Gibraltar%20During%20Drought.JPG?n=928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" y="0"/>
            <a:ext cx="11581015" cy="68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shannonscottdesign.com/BlogImages/ShannonScott/Image/Jesusita%20Fire%20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74959"/>
            <a:ext cx="11461171" cy="70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2" y="-177736"/>
            <a:ext cx="11737827" cy="74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 little lagniappe.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17" y="990600"/>
            <a:ext cx="890868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8" y="990600"/>
            <a:ext cx="929189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58" y="281998"/>
            <a:ext cx="11455306" cy="62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3" y="838993"/>
            <a:ext cx="10920197" cy="50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7" y="246351"/>
            <a:ext cx="5093159" cy="5063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843" y="1690688"/>
            <a:ext cx="3190875" cy="478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68" y="560315"/>
            <a:ext cx="7317182" cy="54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6" y="-93518"/>
            <a:ext cx="5421035" cy="70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20" y="0"/>
            <a:ext cx="5471680" cy="80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830"/>
          </a:xfrm>
        </p:spPr>
        <p:txBody>
          <a:bodyPr/>
          <a:lstStyle/>
          <a:p>
            <a:pPr algn="ctr"/>
            <a:r>
              <a:rPr lang="en-US" dirty="0" smtClean="0"/>
              <a:t>Incident Command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97" y="1487469"/>
            <a:ext cx="9143567" cy="46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8" y="187972"/>
            <a:ext cx="10176164" cy="64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646" y="207818"/>
            <a:ext cx="6355772" cy="62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0" y="533400"/>
            <a:ext cx="7620000" cy="5562600"/>
          </a:xfrm>
        </p:spPr>
      </p:sp>
      <p:sp>
        <p:nvSpPr>
          <p:cNvPr id="4" name="Rectangle 3"/>
          <p:cNvSpPr/>
          <p:nvPr/>
        </p:nvSpPr>
        <p:spPr>
          <a:xfrm>
            <a:off x="2286000" y="762000"/>
            <a:ext cx="7848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smtClean="0"/>
              <a:t>“Our </a:t>
            </a:r>
            <a:r>
              <a:rPr lang="en-US" sz="4000" dirty="0"/>
              <a:t>greatest danger is not that we aim too high and miss our goal . . </a:t>
            </a:r>
          </a:p>
          <a:p>
            <a:r>
              <a:rPr lang="en-US" sz="4000" dirty="0"/>
              <a:t>but that we aim  too low and reach it.”</a:t>
            </a:r>
          </a:p>
          <a:p>
            <a:r>
              <a:rPr lang="en-US" sz="5400" dirty="0"/>
              <a:t>                              </a:t>
            </a:r>
            <a:r>
              <a:rPr lang="en-US" sz="2400" dirty="0"/>
              <a:t>- Michelangelo</a:t>
            </a:r>
          </a:p>
        </p:txBody>
      </p:sp>
    </p:spTree>
    <p:extLst>
      <p:ext uri="{BB962C8B-B14F-4D97-AF65-F5344CB8AC3E}">
        <p14:creationId xmlns:p14="http://schemas.microsoft.com/office/powerpoint/2010/main" val="359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91" y="-109655"/>
            <a:ext cx="7010401" cy="6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onnect.org/email/images/cleantech_lightbul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428" y="381001"/>
            <a:ext cx="8732945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53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656"/>
            <a:ext cx="12192000" cy="7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813" y="0"/>
            <a:ext cx="9348373" cy="7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d:X.MA15.1314222162@aol.com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45624" y="-706582"/>
            <a:ext cx="12517288" cy="847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0" y="-171954"/>
            <a:ext cx="11170227" cy="67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4" y="0"/>
            <a:ext cx="11630891" cy="71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2" y="-1031229"/>
            <a:ext cx="11466368" cy="88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104" y="-92075"/>
            <a:ext cx="8104477" cy="6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15" y="0"/>
            <a:ext cx="977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76200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il_fi" descr="http://t3.gstatic.com/images?q=tbn:ANd9GcST8cf4ZjEimsmWU01My0fN-1GnSmkJrUbOrAp-nnxz1au2vF7rfWom-h1I"/>
          <p:cNvPicPr>
            <a:picLocks noGrp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2362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Sustainability Superhero</a:t>
            </a:r>
          </a:p>
        </p:txBody>
      </p:sp>
    </p:spTree>
    <p:extLst>
      <p:ext uri="{BB962C8B-B14F-4D97-AF65-F5344CB8AC3E}">
        <p14:creationId xmlns:p14="http://schemas.microsoft.com/office/powerpoint/2010/main" val="549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break a few eggs . . .</a:t>
            </a:r>
            <a:endParaRPr lang="en-US" dirty="0"/>
          </a:p>
        </p:txBody>
      </p:sp>
      <p:pic>
        <p:nvPicPr>
          <p:cNvPr id="4" name="Content Placeholder 3" descr="broken-egg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1" y="1371600"/>
            <a:ext cx="77196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1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mages.amazon.com/images/P/B0000B37CO.01._SCLZZZZZZZ_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0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768" y="-522661"/>
            <a:ext cx="7682879" cy="77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5" y="110836"/>
            <a:ext cx="9757065" cy="6569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58" y="0"/>
            <a:ext cx="8572933" cy="69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591" y="-423345"/>
            <a:ext cx="10000817" cy="74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0" y="-142298"/>
            <a:ext cx="8167255" cy="15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0312"/>
            <a:ext cx="9615055" cy="1794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97" y="1373796"/>
            <a:ext cx="8240860" cy="7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4" y="92866"/>
            <a:ext cx="11401911" cy="67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5869"/>
            <a:ext cx="8229600" cy="529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Climate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89" y="665018"/>
            <a:ext cx="9635837" cy="61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54</Words>
  <Application>Microsoft Office PowerPoint</Application>
  <PresentationFormat>Widescreen</PresentationFormat>
  <Paragraphs>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</vt:lpstr>
      <vt:lpstr>PowerPoint Presentation</vt:lpstr>
      <vt:lpstr>Add a little lagniappe.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Incident Command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break a few eggs . .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Davis</dc:creator>
  <cp:lastModifiedBy>Jewel Snavely</cp:lastModifiedBy>
  <cp:revision>34</cp:revision>
  <dcterms:created xsi:type="dcterms:W3CDTF">2015-10-08T16:42:25Z</dcterms:created>
  <dcterms:modified xsi:type="dcterms:W3CDTF">2015-10-12T19:53:18Z</dcterms:modified>
</cp:coreProperties>
</file>