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70.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61.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64.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72.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68.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56.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69.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5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Master+xml" PartName="/ppt/slideMasters/slideMaster5.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6.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720" r:id="rId5"/>
    <p:sldMasterId id="2147483721" r:id="rId6"/>
    <p:sldMasterId id="2147483722" r:id="rId7"/>
    <p:sldMasterId id="2147483723" r:id="rId8"/>
    <p:sldMasterId id="2147483724" r:id="rId9"/>
  </p:sldMasterIdLst>
  <p:notesMasterIdLst>
    <p:notesMasterId r:id="rId10"/>
  </p:notesMasterIdLst>
  <p:sldIdLst>
    <p:sldId id="256" r:id="rId11"/>
    <p:sldId id="257" r:id="rId12"/>
    <p:sldId id="258" r:id="rId13"/>
    <p:sldId id="259" r:id="rId14"/>
    <p:sldId id="260" r:id="rId15"/>
    <p:sldId id="261" r:id="rId16"/>
    <p:sldId id="262" r:id="rId17"/>
    <p:sldId id="263" r:id="rId18"/>
    <p:sldId id="264" r:id="rId19"/>
    <p:sldId id="265" r:id="rId20"/>
    <p:sldId id="266" r:id="rId21"/>
    <p:sldId id="267" r:id="rId22"/>
    <p:sldId id="268" r:id="rId23"/>
    <p:sldId id="269" r:id="rId24"/>
    <p:sldId id="270" r:id="rId25"/>
    <p:sldId id="271" r:id="rId26"/>
    <p:sldId id="272" r:id="rId27"/>
    <p:sldId id="273" r:id="rId28"/>
    <p:sldId id="274" r:id="rId29"/>
    <p:sldId id="275" r:id="rId30"/>
    <p:sldId id="276" r:id="rId31"/>
    <p:sldId id="277" r:id="rId32"/>
    <p:sldId id="278" r:id="rId33"/>
    <p:sldId id="279" r:id="rId34"/>
    <p:sldId id="280" r:id="rId35"/>
    <p:sldId id="281" r:id="rId36"/>
    <p:sldId id="282" r:id="rId37"/>
    <p:sldId id="283" r:id="rId38"/>
    <p:sldId id="284" r:id="rId39"/>
    <p:sldId id="285" r:id="rId40"/>
    <p:sldId id="286" r:id="rId41"/>
    <p:sldId id="287" r:id="rId42"/>
    <p:sldId id="288" r:id="rId43"/>
    <p:sldId id="289" r:id="rId44"/>
    <p:sldId id="290" r:id="rId45"/>
    <p:sldId id="291" r:id="rId46"/>
    <p:sldId id="292" r:id="rId47"/>
    <p:sldId id="293" r:id="rId48"/>
    <p:sldId id="294" r:id="rId49"/>
    <p:sldId id="295" r:id="rId50"/>
    <p:sldId id="296" r:id="rId51"/>
    <p:sldId id="297" r:id="rId52"/>
    <p:sldId id="298" r:id="rId53"/>
    <p:sldId id="299" r:id="rId54"/>
    <p:sldId id="300" r:id="rId55"/>
    <p:sldId id="301" r:id="rId56"/>
    <p:sldId id="302" r:id="rId57"/>
    <p:sldId id="303" r:id="rId58"/>
    <p:sldId id="304" r:id="rId59"/>
    <p:sldId id="305" r:id="rId60"/>
    <p:sldId id="306" r:id="rId61"/>
    <p:sldId id="307" r:id="rId62"/>
    <p:sldId id="308" r:id="rId63"/>
    <p:sldId id="309" r:id="rId64"/>
    <p:sldId id="310" r:id="rId65"/>
    <p:sldId id="311" r:id="rId66"/>
    <p:sldId id="312" r:id="rId67"/>
    <p:sldId id="313" r:id="rId68"/>
  </p:sldIdLst>
  <p:sldSz cy="5143500" cx="9144000"/>
  <p:notesSz cx="6858000" cy="9144000"/>
  <p:embeddedFontLst>
    <p:embeddedFont>
      <p:font typeface="Roboto Medium"/>
      <p:regular r:id="rId69"/>
      <p:bold r:id="rId70"/>
      <p:italic r:id="rId71"/>
      <p:boldItalic r:id="rId72"/>
    </p:embeddedFont>
    <p:embeddedFont>
      <p:font typeface="Roboto Light"/>
      <p:regular r:id="rId73"/>
      <p:bold r:id="rId74"/>
      <p:italic r:id="rId75"/>
      <p:boldItalic r:id="rId76"/>
    </p:embeddedFont>
    <p:embeddedFont>
      <p:font typeface="Barlow SemiBold"/>
      <p:regular r:id="rId77"/>
      <p:bold r:id="rId78"/>
      <p:italic r:id="rId79"/>
      <p:boldItalic r:id="rId80"/>
    </p:embeddedFont>
    <p:embeddedFont>
      <p:font typeface="Barlow"/>
      <p:regular r:id="rId81"/>
      <p:bold r:id="rId82"/>
      <p:italic r:id="rId83"/>
      <p:boldItalic r:id="rId84"/>
    </p:embeddedFont>
    <p:embeddedFont>
      <p:font typeface="Century Gothic"/>
      <p:regular r:id="rId85"/>
      <p:bold r:id="rId86"/>
      <p:italic r:id="rId87"/>
      <p:boldItalic r:id="rId88"/>
    </p:embeddedFont>
    <p:embeddedFont>
      <p:font typeface="Oswald Medium"/>
      <p:regular r:id="rId89"/>
      <p:bold r:id="rId90"/>
    </p:embeddedFont>
    <p:embeddedFont>
      <p:font typeface="Roboto"/>
      <p:regular r:id="rId91"/>
      <p:bold r:id="rId92"/>
      <p:italic r:id="rId93"/>
      <p:boldItalic r:id="rId94"/>
    </p:embeddedFont>
    <p:embeddedFont>
      <p:font typeface="Montserrat"/>
      <p:regular r:id="rId95"/>
      <p:bold r:id="rId96"/>
      <p:italic r:id="rId97"/>
      <p:boldItalic r:id="rId98"/>
    </p:embeddedFont>
    <p:embeddedFont>
      <p:font typeface="Oswald Light"/>
      <p:regular r:id="rId99"/>
      <p:bold r:id="rId100"/>
    </p:embeddedFont>
    <p:embeddedFont>
      <p:font typeface="Tahoma"/>
      <p:regular r:id="rId101"/>
      <p:bold r:id="rId102"/>
    </p:embeddedFont>
    <p:embeddedFont>
      <p:font typeface="Montagu Slab Medium"/>
      <p:regular r:id="rId103"/>
      <p:bold r:id="rId104"/>
    </p:embeddedFont>
    <p:embeddedFont>
      <p:font typeface="Libre Baskerville"/>
      <p:regular r:id="rId105"/>
      <p:bold r:id="rId106"/>
      <p:italic r:id="rId107"/>
    </p:embeddedFont>
    <p:embeddedFont>
      <p:font typeface="Barlow Medium"/>
      <p:regular r:id="rId108"/>
      <p:bold r:id="rId109"/>
      <p:italic r:id="rId110"/>
      <p:boldItalic r:id="rId11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89A282B0-F764-47E4-BE27-24DAEE87F5B2}">
  <a:tblStyle styleId="{89A282B0-F764-47E4-BE27-24DAEE87F5B2}"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214C62B8-55E9-42CC-8A77-E0E6C7945F48}" styleName="Table_1">
    <a:wholeTbl>
      <a:tcTxStyle>
        <a:font>
          <a:latin typeface="Arial"/>
          <a:ea typeface="Arial"/>
          <a:cs typeface="Arial"/>
        </a:font>
        <a:srgbClr val="000000"/>
      </a:tcTxStyle>
      <a:tcStyle>
        <a:tcBdr>
          <a:left>
            <a:ln cap="flat" cmpd="sng" w="76200">
              <a:solidFill>
                <a:srgbClr val="83A603"/>
              </a:solidFill>
              <a:prstDash val="solid"/>
              <a:round/>
              <a:headEnd len="sm" w="sm" type="none"/>
              <a:tailEnd len="sm" w="sm" type="none"/>
            </a:ln>
          </a:left>
          <a:right>
            <a:ln cap="flat" cmpd="sng" w="76200">
              <a:solidFill>
                <a:srgbClr val="83A603"/>
              </a:solidFill>
              <a:prstDash val="solid"/>
              <a:round/>
              <a:headEnd len="sm" w="sm" type="none"/>
              <a:tailEnd len="sm" w="sm" type="none"/>
            </a:ln>
          </a:right>
          <a:top>
            <a:ln cap="flat" cmpd="sng" w="76200">
              <a:solidFill>
                <a:srgbClr val="83A603"/>
              </a:solidFill>
              <a:prstDash val="solid"/>
              <a:round/>
              <a:headEnd len="sm" w="sm" type="none"/>
              <a:tailEnd len="sm" w="sm" type="none"/>
            </a:ln>
          </a:top>
          <a:bottom>
            <a:ln cap="flat" cmpd="sng" w="76200">
              <a:solidFill>
                <a:srgbClr val="83A603"/>
              </a:solidFill>
              <a:prstDash val="solid"/>
              <a:round/>
              <a:headEnd len="sm" w="sm" type="none"/>
              <a:tailEnd len="sm" w="sm" type="none"/>
            </a:ln>
          </a:bottom>
          <a:insideH>
            <a:ln cap="flat" cmpd="sng" w="76200">
              <a:solidFill>
                <a:srgbClr val="83A603"/>
              </a:solidFill>
              <a:prstDash val="solid"/>
              <a:round/>
              <a:headEnd len="sm" w="sm" type="none"/>
              <a:tailEnd len="sm" w="sm" type="none"/>
            </a:ln>
          </a:insideH>
          <a:insideV>
            <a:ln cap="flat" cmpd="sng" w="76200">
              <a:solidFill>
                <a:srgbClr val="83A603"/>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0.xml"/><Relationship Id="rId42" Type="http://schemas.openxmlformats.org/officeDocument/2006/relationships/slide" Target="slides/slide32.xml"/><Relationship Id="rId41" Type="http://schemas.openxmlformats.org/officeDocument/2006/relationships/slide" Target="slides/slide31.xml"/><Relationship Id="rId44" Type="http://schemas.openxmlformats.org/officeDocument/2006/relationships/slide" Target="slides/slide34.xml"/><Relationship Id="rId43" Type="http://schemas.openxmlformats.org/officeDocument/2006/relationships/slide" Target="slides/slide33.xml"/><Relationship Id="rId46" Type="http://schemas.openxmlformats.org/officeDocument/2006/relationships/slide" Target="slides/slide36.xml"/><Relationship Id="rId45" Type="http://schemas.openxmlformats.org/officeDocument/2006/relationships/slide" Target="slides/slide35.xml"/><Relationship Id="rId107" Type="http://schemas.openxmlformats.org/officeDocument/2006/relationships/font" Target="fonts/LibreBaskerville-italic.fntdata"/><Relationship Id="rId106" Type="http://schemas.openxmlformats.org/officeDocument/2006/relationships/font" Target="fonts/LibreBaskerville-bold.fntdata"/><Relationship Id="rId105" Type="http://schemas.openxmlformats.org/officeDocument/2006/relationships/font" Target="fonts/LibreBaskerville-regular.fntdata"/><Relationship Id="rId104" Type="http://schemas.openxmlformats.org/officeDocument/2006/relationships/font" Target="fonts/MontaguSlabMedium-bold.fntdata"/><Relationship Id="rId109" Type="http://schemas.openxmlformats.org/officeDocument/2006/relationships/font" Target="fonts/BarlowMedium-bold.fntdata"/><Relationship Id="rId108" Type="http://schemas.openxmlformats.org/officeDocument/2006/relationships/font" Target="fonts/BarlowMedium-regular.fntdata"/><Relationship Id="rId48" Type="http://schemas.openxmlformats.org/officeDocument/2006/relationships/slide" Target="slides/slide38.xml"/><Relationship Id="rId47" Type="http://schemas.openxmlformats.org/officeDocument/2006/relationships/slide" Target="slides/slide37.xml"/><Relationship Id="rId49" Type="http://schemas.openxmlformats.org/officeDocument/2006/relationships/slide" Target="slides/slide39.xml"/><Relationship Id="rId103" Type="http://schemas.openxmlformats.org/officeDocument/2006/relationships/font" Target="fonts/MontaguSlabMedium-regular.fntdata"/><Relationship Id="rId102" Type="http://schemas.openxmlformats.org/officeDocument/2006/relationships/font" Target="fonts/Tahoma-bold.fntdata"/><Relationship Id="rId101" Type="http://schemas.openxmlformats.org/officeDocument/2006/relationships/font" Target="fonts/Tahoma-regular.fntdata"/><Relationship Id="rId100" Type="http://schemas.openxmlformats.org/officeDocument/2006/relationships/font" Target="fonts/OswaldLight-bold.fntdata"/><Relationship Id="rId31" Type="http://schemas.openxmlformats.org/officeDocument/2006/relationships/slide" Target="slides/slide21.xml"/><Relationship Id="rId30" Type="http://schemas.openxmlformats.org/officeDocument/2006/relationships/slide" Target="slides/slide20.xml"/><Relationship Id="rId33" Type="http://schemas.openxmlformats.org/officeDocument/2006/relationships/slide" Target="slides/slide23.xml"/><Relationship Id="rId32" Type="http://schemas.openxmlformats.org/officeDocument/2006/relationships/slide" Target="slides/slide22.xml"/><Relationship Id="rId35" Type="http://schemas.openxmlformats.org/officeDocument/2006/relationships/slide" Target="slides/slide25.xml"/><Relationship Id="rId34" Type="http://schemas.openxmlformats.org/officeDocument/2006/relationships/slide" Target="slides/slide24.xml"/><Relationship Id="rId37" Type="http://schemas.openxmlformats.org/officeDocument/2006/relationships/slide" Target="slides/slide27.xml"/><Relationship Id="rId36" Type="http://schemas.openxmlformats.org/officeDocument/2006/relationships/slide" Target="slides/slide26.xml"/><Relationship Id="rId39" Type="http://schemas.openxmlformats.org/officeDocument/2006/relationships/slide" Target="slides/slide29.xml"/><Relationship Id="rId38" Type="http://schemas.openxmlformats.org/officeDocument/2006/relationships/slide" Target="slides/slide28.xml"/><Relationship Id="rId20" Type="http://schemas.openxmlformats.org/officeDocument/2006/relationships/slide" Target="slides/slide10.xml"/><Relationship Id="rId22" Type="http://schemas.openxmlformats.org/officeDocument/2006/relationships/slide" Target="slides/slide12.xml"/><Relationship Id="rId21" Type="http://schemas.openxmlformats.org/officeDocument/2006/relationships/slide" Target="slides/slide11.xml"/><Relationship Id="rId24" Type="http://schemas.openxmlformats.org/officeDocument/2006/relationships/slide" Target="slides/slide14.xml"/><Relationship Id="rId23" Type="http://schemas.openxmlformats.org/officeDocument/2006/relationships/slide" Target="slides/slide13.xml"/><Relationship Id="rId26" Type="http://schemas.openxmlformats.org/officeDocument/2006/relationships/slide" Target="slides/slide16.xml"/><Relationship Id="rId25" Type="http://schemas.openxmlformats.org/officeDocument/2006/relationships/slide" Target="slides/slide15.xml"/><Relationship Id="rId28" Type="http://schemas.openxmlformats.org/officeDocument/2006/relationships/slide" Target="slides/slide18.xml"/><Relationship Id="rId27" Type="http://schemas.openxmlformats.org/officeDocument/2006/relationships/slide" Target="slides/slide17.xml"/><Relationship Id="rId29" Type="http://schemas.openxmlformats.org/officeDocument/2006/relationships/slide" Target="slides/slide19.xml"/><Relationship Id="rId95" Type="http://schemas.openxmlformats.org/officeDocument/2006/relationships/font" Target="fonts/Montserrat-regular.fntdata"/><Relationship Id="rId94" Type="http://schemas.openxmlformats.org/officeDocument/2006/relationships/font" Target="fonts/Roboto-boldItalic.fntdata"/><Relationship Id="rId97" Type="http://schemas.openxmlformats.org/officeDocument/2006/relationships/font" Target="fonts/Montserrat-italic.fntdata"/><Relationship Id="rId96" Type="http://schemas.openxmlformats.org/officeDocument/2006/relationships/font" Target="fonts/Montserrat-bold.fntdata"/><Relationship Id="rId11" Type="http://schemas.openxmlformats.org/officeDocument/2006/relationships/slide" Target="slides/slide1.xml"/><Relationship Id="rId99" Type="http://schemas.openxmlformats.org/officeDocument/2006/relationships/font" Target="fonts/OswaldLight-regular.fntdata"/><Relationship Id="rId10" Type="http://schemas.openxmlformats.org/officeDocument/2006/relationships/notesMaster" Target="notesMasters/notesMaster1.xml"/><Relationship Id="rId98" Type="http://schemas.openxmlformats.org/officeDocument/2006/relationships/font" Target="fonts/Montserrat-boldItalic.fntdata"/><Relationship Id="rId13" Type="http://schemas.openxmlformats.org/officeDocument/2006/relationships/slide" Target="slides/slide3.xml"/><Relationship Id="rId12" Type="http://schemas.openxmlformats.org/officeDocument/2006/relationships/slide" Target="slides/slide2.xml"/><Relationship Id="rId91" Type="http://schemas.openxmlformats.org/officeDocument/2006/relationships/font" Target="fonts/Roboto-regular.fntdata"/><Relationship Id="rId90" Type="http://schemas.openxmlformats.org/officeDocument/2006/relationships/font" Target="fonts/OswaldMedium-bold.fntdata"/><Relationship Id="rId93" Type="http://schemas.openxmlformats.org/officeDocument/2006/relationships/font" Target="fonts/Roboto-italic.fntdata"/><Relationship Id="rId92" Type="http://schemas.openxmlformats.org/officeDocument/2006/relationships/font" Target="fonts/Roboto-bold.fntdata"/><Relationship Id="rId15" Type="http://schemas.openxmlformats.org/officeDocument/2006/relationships/slide" Target="slides/slide5.xml"/><Relationship Id="rId110" Type="http://schemas.openxmlformats.org/officeDocument/2006/relationships/font" Target="fonts/BarlowMedium-italic.fntdata"/><Relationship Id="rId14" Type="http://schemas.openxmlformats.org/officeDocument/2006/relationships/slide" Target="slides/slide4.xml"/><Relationship Id="rId17" Type="http://schemas.openxmlformats.org/officeDocument/2006/relationships/slide" Target="slides/slide7.xml"/><Relationship Id="rId16" Type="http://schemas.openxmlformats.org/officeDocument/2006/relationships/slide" Target="slides/slide6.xml"/><Relationship Id="rId19" Type="http://schemas.openxmlformats.org/officeDocument/2006/relationships/slide" Target="slides/slide9.xml"/><Relationship Id="rId18" Type="http://schemas.openxmlformats.org/officeDocument/2006/relationships/slide" Target="slides/slide8.xml"/><Relationship Id="rId111" Type="http://schemas.openxmlformats.org/officeDocument/2006/relationships/font" Target="fonts/BarlowMedium-boldItalic.fntdata"/><Relationship Id="rId84" Type="http://schemas.openxmlformats.org/officeDocument/2006/relationships/font" Target="fonts/Barlow-boldItalic.fntdata"/><Relationship Id="rId83" Type="http://schemas.openxmlformats.org/officeDocument/2006/relationships/font" Target="fonts/Barlow-italic.fntdata"/><Relationship Id="rId86" Type="http://schemas.openxmlformats.org/officeDocument/2006/relationships/font" Target="fonts/CenturyGothic-bold.fntdata"/><Relationship Id="rId85" Type="http://schemas.openxmlformats.org/officeDocument/2006/relationships/font" Target="fonts/CenturyGothic-regular.fntdata"/><Relationship Id="rId88" Type="http://schemas.openxmlformats.org/officeDocument/2006/relationships/font" Target="fonts/CenturyGothic-boldItalic.fntdata"/><Relationship Id="rId87" Type="http://schemas.openxmlformats.org/officeDocument/2006/relationships/font" Target="fonts/CenturyGothic-italic.fntdata"/><Relationship Id="rId89" Type="http://schemas.openxmlformats.org/officeDocument/2006/relationships/font" Target="fonts/OswaldMedium-regular.fntdata"/><Relationship Id="rId80" Type="http://schemas.openxmlformats.org/officeDocument/2006/relationships/font" Target="fonts/BarlowSemiBold-boldItalic.fntdata"/><Relationship Id="rId82" Type="http://schemas.openxmlformats.org/officeDocument/2006/relationships/font" Target="fonts/Barlow-bold.fntdata"/><Relationship Id="rId81" Type="http://schemas.openxmlformats.org/officeDocument/2006/relationships/font" Target="fonts/Barlow-regular.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Master" Target="slideMasters/slideMaster5.xml"/><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slideMaster" Target="slideMasters/slideMaster3.xml"/><Relationship Id="rId8" Type="http://schemas.openxmlformats.org/officeDocument/2006/relationships/slideMaster" Target="slideMasters/slideMaster4.xml"/><Relationship Id="rId73" Type="http://schemas.openxmlformats.org/officeDocument/2006/relationships/font" Target="fonts/RobotoLight-regular.fntdata"/><Relationship Id="rId72" Type="http://schemas.openxmlformats.org/officeDocument/2006/relationships/font" Target="fonts/RobotoMedium-boldItalic.fntdata"/><Relationship Id="rId75" Type="http://schemas.openxmlformats.org/officeDocument/2006/relationships/font" Target="fonts/RobotoLight-italic.fntdata"/><Relationship Id="rId74" Type="http://schemas.openxmlformats.org/officeDocument/2006/relationships/font" Target="fonts/RobotoLight-bold.fntdata"/><Relationship Id="rId77" Type="http://schemas.openxmlformats.org/officeDocument/2006/relationships/font" Target="fonts/BarlowSemiBold-regular.fntdata"/><Relationship Id="rId76" Type="http://schemas.openxmlformats.org/officeDocument/2006/relationships/font" Target="fonts/RobotoLight-boldItalic.fntdata"/><Relationship Id="rId79" Type="http://schemas.openxmlformats.org/officeDocument/2006/relationships/font" Target="fonts/BarlowSemiBold-italic.fntdata"/><Relationship Id="rId78" Type="http://schemas.openxmlformats.org/officeDocument/2006/relationships/font" Target="fonts/BarlowSemiBold-bold.fntdata"/><Relationship Id="rId71" Type="http://schemas.openxmlformats.org/officeDocument/2006/relationships/font" Target="fonts/RobotoMedium-italic.fntdata"/><Relationship Id="rId70" Type="http://schemas.openxmlformats.org/officeDocument/2006/relationships/font" Target="fonts/RobotoMedium-bold.fntdata"/><Relationship Id="rId62" Type="http://schemas.openxmlformats.org/officeDocument/2006/relationships/slide" Target="slides/slide52.xml"/><Relationship Id="rId61" Type="http://schemas.openxmlformats.org/officeDocument/2006/relationships/slide" Target="slides/slide51.xml"/><Relationship Id="rId64" Type="http://schemas.openxmlformats.org/officeDocument/2006/relationships/slide" Target="slides/slide54.xml"/><Relationship Id="rId63" Type="http://schemas.openxmlformats.org/officeDocument/2006/relationships/slide" Target="slides/slide53.xml"/><Relationship Id="rId66" Type="http://schemas.openxmlformats.org/officeDocument/2006/relationships/slide" Target="slides/slide56.xml"/><Relationship Id="rId65" Type="http://schemas.openxmlformats.org/officeDocument/2006/relationships/slide" Target="slides/slide55.xml"/><Relationship Id="rId68" Type="http://schemas.openxmlformats.org/officeDocument/2006/relationships/slide" Target="slides/slide58.xml"/><Relationship Id="rId67" Type="http://schemas.openxmlformats.org/officeDocument/2006/relationships/slide" Target="slides/slide57.xml"/><Relationship Id="rId60" Type="http://schemas.openxmlformats.org/officeDocument/2006/relationships/slide" Target="slides/slide50.xml"/><Relationship Id="rId69" Type="http://schemas.openxmlformats.org/officeDocument/2006/relationships/font" Target="fonts/RobotoMedium-regular.fntdata"/><Relationship Id="rId51" Type="http://schemas.openxmlformats.org/officeDocument/2006/relationships/slide" Target="slides/slide41.xml"/><Relationship Id="rId50" Type="http://schemas.openxmlformats.org/officeDocument/2006/relationships/slide" Target="slides/slide40.xml"/><Relationship Id="rId53" Type="http://schemas.openxmlformats.org/officeDocument/2006/relationships/slide" Target="slides/slide43.xml"/><Relationship Id="rId52" Type="http://schemas.openxmlformats.org/officeDocument/2006/relationships/slide" Target="slides/slide42.xml"/><Relationship Id="rId55" Type="http://schemas.openxmlformats.org/officeDocument/2006/relationships/slide" Target="slides/slide45.xml"/><Relationship Id="rId54" Type="http://schemas.openxmlformats.org/officeDocument/2006/relationships/slide" Target="slides/slide44.xml"/><Relationship Id="rId57" Type="http://schemas.openxmlformats.org/officeDocument/2006/relationships/slide" Target="slides/slide47.xml"/><Relationship Id="rId56" Type="http://schemas.openxmlformats.org/officeDocument/2006/relationships/slide" Target="slides/slide46.xml"/><Relationship Id="rId59" Type="http://schemas.openxmlformats.org/officeDocument/2006/relationships/slide" Target="slides/slide49.xml"/><Relationship Id="rId58"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0" name="Shape 420"/>
        <p:cNvGrpSpPr/>
        <p:nvPr/>
      </p:nvGrpSpPr>
      <p:grpSpPr>
        <a:xfrm>
          <a:off x="0" y="0"/>
          <a:ext cx="0" cy="0"/>
          <a:chOff x="0" y="0"/>
          <a:chExt cx="0" cy="0"/>
        </a:xfrm>
      </p:grpSpPr>
      <p:sp>
        <p:nvSpPr>
          <p:cNvPr id="421" name="Google Shape;421;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422" name="Google Shape;42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2" name="Shape 502"/>
        <p:cNvGrpSpPr/>
        <p:nvPr/>
      </p:nvGrpSpPr>
      <p:grpSpPr>
        <a:xfrm>
          <a:off x="0" y="0"/>
          <a:ext cx="0" cy="0"/>
          <a:chOff x="0" y="0"/>
          <a:chExt cx="0" cy="0"/>
        </a:xfrm>
      </p:grpSpPr>
      <p:sp>
        <p:nvSpPr>
          <p:cNvPr id="503" name="Google Shape;503;g15ee300e677_0_6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4" name="Google Shape;504;g15ee300e677_0_6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0" name="Shape 510"/>
        <p:cNvGrpSpPr/>
        <p:nvPr/>
      </p:nvGrpSpPr>
      <p:grpSpPr>
        <a:xfrm>
          <a:off x="0" y="0"/>
          <a:ext cx="0" cy="0"/>
          <a:chOff x="0" y="0"/>
          <a:chExt cx="0" cy="0"/>
        </a:xfrm>
      </p:grpSpPr>
      <p:sp>
        <p:nvSpPr>
          <p:cNvPr id="511" name="Google Shape;511;g11d7f5d813eea572_10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2" name="Google Shape;512;g11d7f5d813eea572_10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7" name="Shape 517"/>
        <p:cNvGrpSpPr/>
        <p:nvPr/>
      </p:nvGrpSpPr>
      <p:grpSpPr>
        <a:xfrm>
          <a:off x="0" y="0"/>
          <a:ext cx="0" cy="0"/>
          <a:chOff x="0" y="0"/>
          <a:chExt cx="0" cy="0"/>
        </a:xfrm>
      </p:grpSpPr>
      <p:sp>
        <p:nvSpPr>
          <p:cNvPr id="518" name="Google Shape;518;g16188168307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9" name="Google Shape;519;g16188168307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5" name="Shape 525"/>
        <p:cNvGrpSpPr/>
        <p:nvPr/>
      </p:nvGrpSpPr>
      <p:grpSpPr>
        <a:xfrm>
          <a:off x="0" y="0"/>
          <a:ext cx="0" cy="0"/>
          <a:chOff x="0" y="0"/>
          <a:chExt cx="0" cy="0"/>
        </a:xfrm>
      </p:grpSpPr>
      <p:sp>
        <p:nvSpPr>
          <p:cNvPr id="526" name="Google Shape;526;g16188168307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7" name="Google Shape;527;g16188168307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0" name="Shape 530"/>
        <p:cNvGrpSpPr/>
        <p:nvPr/>
      </p:nvGrpSpPr>
      <p:grpSpPr>
        <a:xfrm>
          <a:off x="0" y="0"/>
          <a:ext cx="0" cy="0"/>
          <a:chOff x="0" y="0"/>
          <a:chExt cx="0" cy="0"/>
        </a:xfrm>
      </p:grpSpPr>
      <p:sp>
        <p:nvSpPr>
          <p:cNvPr id="531" name="Google Shape;531;g16188168307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2" name="Google Shape;532;g16188168307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5" name="Shape 535"/>
        <p:cNvGrpSpPr/>
        <p:nvPr/>
      </p:nvGrpSpPr>
      <p:grpSpPr>
        <a:xfrm>
          <a:off x="0" y="0"/>
          <a:ext cx="0" cy="0"/>
          <a:chOff x="0" y="0"/>
          <a:chExt cx="0" cy="0"/>
        </a:xfrm>
      </p:grpSpPr>
      <p:sp>
        <p:nvSpPr>
          <p:cNvPr id="536" name="Google Shape;536;g161bbc31a27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7" name="Google Shape;537;g161bbc31a27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2" name="Shape 542"/>
        <p:cNvGrpSpPr/>
        <p:nvPr/>
      </p:nvGrpSpPr>
      <p:grpSpPr>
        <a:xfrm>
          <a:off x="0" y="0"/>
          <a:ext cx="0" cy="0"/>
          <a:chOff x="0" y="0"/>
          <a:chExt cx="0" cy="0"/>
        </a:xfrm>
      </p:grpSpPr>
      <p:sp>
        <p:nvSpPr>
          <p:cNvPr id="543" name="Google Shape;543;g1648fe7f861_1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4" name="Google Shape;544;g1648fe7f861_1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1" name="Shape 551"/>
        <p:cNvGrpSpPr/>
        <p:nvPr/>
      </p:nvGrpSpPr>
      <p:grpSpPr>
        <a:xfrm>
          <a:off x="0" y="0"/>
          <a:ext cx="0" cy="0"/>
          <a:chOff x="0" y="0"/>
          <a:chExt cx="0" cy="0"/>
        </a:xfrm>
      </p:grpSpPr>
      <p:sp>
        <p:nvSpPr>
          <p:cNvPr id="552" name="Google Shape;552;g161bbc31a27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3" name="Google Shape;553;g161bbc31a27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9" name="Shape 559"/>
        <p:cNvGrpSpPr/>
        <p:nvPr/>
      </p:nvGrpSpPr>
      <p:grpSpPr>
        <a:xfrm>
          <a:off x="0" y="0"/>
          <a:ext cx="0" cy="0"/>
          <a:chOff x="0" y="0"/>
          <a:chExt cx="0" cy="0"/>
        </a:xfrm>
      </p:grpSpPr>
      <p:sp>
        <p:nvSpPr>
          <p:cNvPr id="560" name="Google Shape;560;g161bbc31a27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1" name="Google Shape;561;g161bbc31a27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6" name="Shape 566"/>
        <p:cNvGrpSpPr/>
        <p:nvPr/>
      </p:nvGrpSpPr>
      <p:grpSpPr>
        <a:xfrm>
          <a:off x="0" y="0"/>
          <a:ext cx="0" cy="0"/>
          <a:chOff x="0" y="0"/>
          <a:chExt cx="0" cy="0"/>
        </a:xfrm>
      </p:grpSpPr>
      <p:sp>
        <p:nvSpPr>
          <p:cNvPr id="567" name="Google Shape;567;g161bbc31a27_0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8" name="Google Shape;568;g161bbc31a27_0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2" name="Shape 432"/>
        <p:cNvGrpSpPr/>
        <p:nvPr/>
      </p:nvGrpSpPr>
      <p:grpSpPr>
        <a:xfrm>
          <a:off x="0" y="0"/>
          <a:ext cx="0" cy="0"/>
          <a:chOff x="0" y="0"/>
          <a:chExt cx="0" cy="0"/>
        </a:xfrm>
      </p:grpSpPr>
      <p:sp>
        <p:nvSpPr>
          <p:cNvPr id="433" name="Google Shape;433;g15ee300e677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4" name="Google Shape;434;g15ee300e677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4" name="Shape 574"/>
        <p:cNvGrpSpPr/>
        <p:nvPr/>
      </p:nvGrpSpPr>
      <p:grpSpPr>
        <a:xfrm>
          <a:off x="0" y="0"/>
          <a:ext cx="0" cy="0"/>
          <a:chOff x="0" y="0"/>
          <a:chExt cx="0" cy="0"/>
        </a:xfrm>
      </p:grpSpPr>
      <p:sp>
        <p:nvSpPr>
          <p:cNvPr id="575" name="Google Shape;575;g161bbc31a27_0_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6" name="Google Shape;576;g161bbc31a27_0_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3" name="Shape 583"/>
        <p:cNvGrpSpPr/>
        <p:nvPr/>
      </p:nvGrpSpPr>
      <p:grpSpPr>
        <a:xfrm>
          <a:off x="0" y="0"/>
          <a:ext cx="0" cy="0"/>
          <a:chOff x="0" y="0"/>
          <a:chExt cx="0" cy="0"/>
        </a:xfrm>
      </p:grpSpPr>
      <p:sp>
        <p:nvSpPr>
          <p:cNvPr id="584" name="Google Shape;584;g161bbc31a27_0_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5" name="Google Shape;585;g161bbc31a27_0_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2" name="Shape 592"/>
        <p:cNvGrpSpPr/>
        <p:nvPr/>
      </p:nvGrpSpPr>
      <p:grpSpPr>
        <a:xfrm>
          <a:off x="0" y="0"/>
          <a:ext cx="0" cy="0"/>
          <a:chOff x="0" y="0"/>
          <a:chExt cx="0" cy="0"/>
        </a:xfrm>
      </p:grpSpPr>
      <p:sp>
        <p:nvSpPr>
          <p:cNvPr id="593" name="Google Shape;593;g161bbc31a27_0_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4" name="Google Shape;594;g161bbc31a27_0_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1" name="Shape 601"/>
        <p:cNvGrpSpPr/>
        <p:nvPr/>
      </p:nvGrpSpPr>
      <p:grpSpPr>
        <a:xfrm>
          <a:off x="0" y="0"/>
          <a:ext cx="0" cy="0"/>
          <a:chOff x="0" y="0"/>
          <a:chExt cx="0" cy="0"/>
        </a:xfrm>
      </p:grpSpPr>
      <p:sp>
        <p:nvSpPr>
          <p:cNvPr id="602" name="Google Shape;602;g1648fe7f861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3" name="Google Shape;603;g1648fe7f861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6" name="Shape 606"/>
        <p:cNvGrpSpPr/>
        <p:nvPr/>
      </p:nvGrpSpPr>
      <p:grpSpPr>
        <a:xfrm>
          <a:off x="0" y="0"/>
          <a:ext cx="0" cy="0"/>
          <a:chOff x="0" y="0"/>
          <a:chExt cx="0" cy="0"/>
        </a:xfrm>
      </p:grpSpPr>
      <p:sp>
        <p:nvSpPr>
          <p:cNvPr id="607" name="Google Shape;607;gffa9f162da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8" name="Google Shape;608;gffa9f162da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3" name="Shape 613"/>
        <p:cNvGrpSpPr/>
        <p:nvPr/>
      </p:nvGrpSpPr>
      <p:grpSpPr>
        <a:xfrm>
          <a:off x="0" y="0"/>
          <a:ext cx="0" cy="0"/>
          <a:chOff x="0" y="0"/>
          <a:chExt cx="0" cy="0"/>
        </a:xfrm>
      </p:grpSpPr>
      <p:sp>
        <p:nvSpPr>
          <p:cNvPr id="614" name="Google Shape;614;g11d7f5d813eea572_749: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15" name="Google Shape;615;g11d7f5d813eea572_7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1" name="Shape 621"/>
        <p:cNvGrpSpPr/>
        <p:nvPr/>
      </p:nvGrpSpPr>
      <p:grpSpPr>
        <a:xfrm>
          <a:off x="0" y="0"/>
          <a:ext cx="0" cy="0"/>
          <a:chOff x="0" y="0"/>
          <a:chExt cx="0" cy="0"/>
        </a:xfrm>
      </p:grpSpPr>
      <p:sp>
        <p:nvSpPr>
          <p:cNvPr id="622" name="Google Shape;622;SLIDES_API1403598388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3" name="Google Shape;623;SLIDES_API1403598388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 This is Slido interaction slide, please don't delete it.</a:t>
            </a:r>
            <a:br>
              <a:rPr lang="en"/>
            </a:br>
            <a:r>
              <a:rPr lang="en"/>
              <a:t>✅ Click on 'Present with Slido' and the poll will launch automatically when you get to this slide.</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9" name="Shape 629"/>
        <p:cNvGrpSpPr/>
        <p:nvPr/>
      </p:nvGrpSpPr>
      <p:grpSpPr>
        <a:xfrm>
          <a:off x="0" y="0"/>
          <a:ext cx="0" cy="0"/>
          <a:chOff x="0" y="0"/>
          <a:chExt cx="0" cy="0"/>
        </a:xfrm>
      </p:grpSpPr>
      <p:sp>
        <p:nvSpPr>
          <p:cNvPr id="630" name="Google Shape;630;g11d7f5d813eea572_75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31" name="Google Shape;631;g11d7f5d813eea572_75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32" name="Google Shape;632;g11d7f5d813eea572_75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0" name="Shape 650"/>
        <p:cNvGrpSpPr/>
        <p:nvPr/>
      </p:nvGrpSpPr>
      <p:grpSpPr>
        <a:xfrm>
          <a:off x="0" y="0"/>
          <a:ext cx="0" cy="0"/>
          <a:chOff x="0" y="0"/>
          <a:chExt cx="0" cy="0"/>
        </a:xfrm>
      </p:grpSpPr>
      <p:sp>
        <p:nvSpPr>
          <p:cNvPr id="651" name="Google Shape;651;g11d7f5d813eea572_77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52" name="Google Shape;652;g11d7f5d813eea572_77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53" name="Google Shape;653;g11d7f5d813eea572_77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9" name="Shape 669"/>
        <p:cNvGrpSpPr/>
        <p:nvPr/>
      </p:nvGrpSpPr>
      <p:grpSpPr>
        <a:xfrm>
          <a:off x="0" y="0"/>
          <a:ext cx="0" cy="0"/>
          <a:chOff x="0" y="0"/>
          <a:chExt cx="0" cy="0"/>
        </a:xfrm>
      </p:grpSpPr>
      <p:sp>
        <p:nvSpPr>
          <p:cNvPr id="670" name="Google Shape;670;g11d7f5d813eea572_79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71" name="Google Shape;671;g11d7f5d813eea572_79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115000"/>
              </a:lnSpc>
              <a:spcBef>
                <a:spcPts val="0"/>
              </a:spcBef>
              <a:spcAft>
                <a:spcPts val="0"/>
              </a:spcAft>
              <a:buClr>
                <a:schemeClr val="lt1"/>
              </a:buClr>
              <a:buSzPts val="1200"/>
              <a:buFont typeface="Arial"/>
              <a:buChar char="•"/>
            </a:pPr>
            <a:r>
              <a:rPr lang="en" sz="1200">
                <a:solidFill>
                  <a:schemeClr val="lt1"/>
                </a:solidFill>
                <a:latin typeface="Roboto"/>
                <a:ea typeface="Roboto"/>
                <a:cs typeface="Roboto"/>
                <a:sym typeface="Roboto"/>
              </a:rPr>
              <a:t>MFHs are businesses and as such must focus on ROI. </a:t>
            </a:r>
            <a:endParaRPr/>
          </a:p>
          <a:p>
            <a:pPr indent="-342900" lvl="0" marL="342900" marR="0" rtl="0" algn="l">
              <a:lnSpc>
                <a:spcPct val="115000"/>
              </a:lnSpc>
              <a:spcBef>
                <a:spcPts val="0"/>
              </a:spcBef>
              <a:spcAft>
                <a:spcPts val="0"/>
              </a:spcAft>
              <a:buClr>
                <a:schemeClr val="lt1"/>
              </a:buClr>
              <a:buSzPts val="1200"/>
              <a:buFont typeface="Noto Sans Symbols"/>
              <a:buChar char="∙"/>
            </a:pPr>
            <a:r>
              <a:rPr lang="en" sz="1200">
                <a:solidFill>
                  <a:schemeClr val="lt1"/>
                </a:solidFill>
                <a:latin typeface="Roboto"/>
                <a:ea typeface="Roboto"/>
                <a:cs typeface="Roboto"/>
                <a:sym typeface="Roboto"/>
              </a:rPr>
              <a:t>There is no proven model to deliver an ROI for EV charging at MFHs. </a:t>
            </a:r>
            <a:endParaRPr/>
          </a:p>
          <a:p>
            <a:pPr indent="-342900" lvl="0" marL="342900" marR="0" rtl="0" algn="l">
              <a:lnSpc>
                <a:spcPct val="115000"/>
              </a:lnSpc>
              <a:spcBef>
                <a:spcPts val="0"/>
              </a:spcBef>
              <a:spcAft>
                <a:spcPts val="0"/>
              </a:spcAft>
              <a:buClr>
                <a:schemeClr val="lt1"/>
              </a:buClr>
              <a:buSzPts val="1200"/>
              <a:buFont typeface="Noto Sans Symbols"/>
              <a:buChar char="∙"/>
            </a:pPr>
            <a:r>
              <a:rPr lang="en" sz="1200">
                <a:solidFill>
                  <a:schemeClr val="lt1"/>
                </a:solidFill>
                <a:latin typeface="Roboto"/>
                <a:ea typeface="Roboto"/>
                <a:cs typeface="Roboto"/>
                <a:sym typeface="Roboto"/>
              </a:rPr>
              <a:t>MFH operators have no EV charging expertise.</a:t>
            </a:r>
            <a:endParaRPr/>
          </a:p>
          <a:p>
            <a:pPr indent="-342900" lvl="0" marL="342900" marR="0" rtl="0" algn="l">
              <a:lnSpc>
                <a:spcPct val="115000"/>
              </a:lnSpc>
              <a:spcBef>
                <a:spcPts val="0"/>
              </a:spcBef>
              <a:spcAft>
                <a:spcPts val="0"/>
              </a:spcAft>
              <a:buClr>
                <a:schemeClr val="lt1"/>
              </a:buClr>
              <a:buSzPts val="1200"/>
              <a:buFont typeface="Noto Sans Symbols"/>
              <a:buChar char="∙"/>
            </a:pPr>
            <a:r>
              <a:rPr lang="en" sz="1200">
                <a:solidFill>
                  <a:schemeClr val="lt1"/>
                </a:solidFill>
                <a:latin typeface="Roboto"/>
                <a:ea typeface="Roboto"/>
                <a:cs typeface="Roboto"/>
                <a:sym typeface="Roboto"/>
              </a:rPr>
              <a:t>MFH tenants cannot control charging installation at home. </a:t>
            </a:r>
            <a:endParaRPr/>
          </a:p>
          <a:p>
            <a:pPr indent="-342900" lvl="0" marL="342900" marR="0" rtl="0" algn="l">
              <a:lnSpc>
                <a:spcPct val="115000"/>
              </a:lnSpc>
              <a:spcBef>
                <a:spcPts val="0"/>
              </a:spcBef>
              <a:spcAft>
                <a:spcPts val="0"/>
              </a:spcAft>
              <a:buClr>
                <a:schemeClr val="lt1"/>
              </a:buClr>
              <a:buSzPts val="1200"/>
              <a:buFont typeface="Noto Sans Symbols"/>
              <a:buChar char="∙"/>
            </a:pPr>
            <a:r>
              <a:rPr lang="en" sz="1200">
                <a:solidFill>
                  <a:schemeClr val="lt1"/>
                </a:solidFill>
                <a:latin typeface="Roboto"/>
                <a:ea typeface="Roboto"/>
                <a:cs typeface="Roboto"/>
                <a:sym typeface="Roboto"/>
              </a:rPr>
              <a:t>Charging companies can’t make a profit in MFHs while they can in workplace and destination settings, so they ignore MFHs.</a:t>
            </a:r>
            <a:endParaRPr/>
          </a:p>
          <a:p>
            <a:pPr indent="0" lvl="0" marL="0" rtl="0" algn="l">
              <a:spcBef>
                <a:spcPts val="0"/>
              </a:spcBef>
              <a:spcAft>
                <a:spcPts val="0"/>
              </a:spcAft>
              <a:buNone/>
            </a:pPr>
            <a:r>
              <a:t/>
            </a:r>
            <a:endParaRPr/>
          </a:p>
        </p:txBody>
      </p:sp>
      <p:sp>
        <p:nvSpPr>
          <p:cNvPr id="672" name="Google Shape;672;g11d7f5d813eea572_79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1" name="Shape 441"/>
        <p:cNvGrpSpPr/>
        <p:nvPr/>
      </p:nvGrpSpPr>
      <p:grpSpPr>
        <a:xfrm>
          <a:off x="0" y="0"/>
          <a:ext cx="0" cy="0"/>
          <a:chOff x="0" y="0"/>
          <a:chExt cx="0" cy="0"/>
        </a:xfrm>
      </p:grpSpPr>
      <p:sp>
        <p:nvSpPr>
          <p:cNvPr id="442" name="Google Shape;442;g15ee300e677_0_6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3" name="Google Shape;443;g15ee300e677_0_6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6" name="Shape 686"/>
        <p:cNvGrpSpPr/>
        <p:nvPr/>
      </p:nvGrpSpPr>
      <p:grpSpPr>
        <a:xfrm>
          <a:off x="0" y="0"/>
          <a:ext cx="0" cy="0"/>
          <a:chOff x="0" y="0"/>
          <a:chExt cx="0" cy="0"/>
        </a:xfrm>
      </p:grpSpPr>
      <p:sp>
        <p:nvSpPr>
          <p:cNvPr id="687" name="Google Shape;687;g11d7f5d813eea572_8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88" name="Google Shape;688;g11d7f5d813eea572_81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89" name="Google Shape;689;g11d7f5d813eea572_81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6" name="Shape 696"/>
        <p:cNvGrpSpPr/>
        <p:nvPr/>
      </p:nvGrpSpPr>
      <p:grpSpPr>
        <a:xfrm>
          <a:off x="0" y="0"/>
          <a:ext cx="0" cy="0"/>
          <a:chOff x="0" y="0"/>
          <a:chExt cx="0" cy="0"/>
        </a:xfrm>
      </p:grpSpPr>
      <p:sp>
        <p:nvSpPr>
          <p:cNvPr id="697" name="Google Shape;697;g11d7f5d813eea572_8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98" name="Google Shape;698;g11d7f5d813eea572_82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99" name="Google Shape;699;g11d7f5d813eea572_82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6" name="Shape 706"/>
        <p:cNvGrpSpPr/>
        <p:nvPr/>
      </p:nvGrpSpPr>
      <p:grpSpPr>
        <a:xfrm>
          <a:off x="0" y="0"/>
          <a:ext cx="0" cy="0"/>
          <a:chOff x="0" y="0"/>
          <a:chExt cx="0" cy="0"/>
        </a:xfrm>
      </p:grpSpPr>
      <p:sp>
        <p:nvSpPr>
          <p:cNvPr id="707" name="Google Shape;707;g11d7f5d813eea572_8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08" name="Google Shape;708;g11d7f5d813eea572_81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09" name="Google Shape;709;g11d7f5d813eea572_81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5" name="Shape 715"/>
        <p:cNvGrpSpPr/>
        <p:nvPr/>
      </p:nvGrpSpPr>
      <p:grpSpPr>
        <a:xfrm>
          <a:off x="0" y="0"/>
          <a:ext cx="0" cy="0"/>
          <a:chOff x="0" y="0"/>
          <a:chExt cx="0" cy="0"/>
        </a:xfrm>
      </p:grpSpPr>
      <p:sp>
        <p:nvSpPr>
          <p:cNvPr id="716" name="Google Shape;716;g11d7f5d813eea572_8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17" name="Google Shape;717;g11d7f5d813eea572_83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18" name="Google Shape;718;g11d7f5d813eea572_83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4" name="Shape 724"/>
        <p:cNvGrpSpPr/>
        <p:nvPr/>
      </p:nvGrpSpPr>
      <p:grpSpPr>
        <a:xfrm>
          <a:off x="0" y="0"/>
          <a:ext cx="0" cy="0"/>
          <a:chOff x="0" y="0"/>
          <a:chExt cx="0" cy="0"/>
        </a:xfrm>
      </p:grpSpPr>
      <p:sp>
        <p:nvSpPr>
          <p:cNvPr id="725" name="Google Shape;725;g11d7f5d813eea572_8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26" name="Google Shape;726;g11d7f5d813eea572_84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27" name="Google Shape;727;g11d7f5d813eea572_84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5" name="Shape 735"/>
        <p:cNvGrpSpPr/>
        <p:nvPr/>
      </p:nvGrpSpPr>
      <p:grpSpPr>
        <a:xfrm>
          <a:off x="0" y="0"/>
          <a:ext cx="0" cy="0"/>
          <a:chOff x="0" y="0"/>
          <a:chExt cx="0" cy="0"/>
        </a:xfrm>
      </p:grpSpPr>
      <p:sp>
        <p:nvSpPr>
          <p:cNvPr id="736" name="Google Shape;736;g11d7f5d813eea572_854: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37" name="Google Shape;737;g11d7f5d813eea572_85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4" name="Shape 744"/>
        <p:cNvGrpSpPr/>
        <p:nvPr/>
      </p:nvGrpSpPr>
      <p:grpSpPr>
        <a:xfrm>
          <a:off x="0" y="0"/>
          <a:ext cx="0" cy="0"/>
          <a:chOff x="0" y="0"/>
          <a:chExt cx="0" cy="0"/>
        </a:xfrm>
      </p:grpSpPr>
      <p:sp>
        <p:nvSpPr>
          <p:cNvPr id="745" name="Google Shape;745;g11d7f5d813eea572_86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46" name="Google Shape;746;g11d7f5d813eea572_86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747" name="Google Shape;747;g11d7f5d813eea572_86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6" name="Shape 756"/>
        <p:cNvGrpSpPr/>
        <p:nvPr/>
      </p:nvGrpSpPr>
      <p:grpSpPr>
        <a:xfrm>
          <a:off x="0" y="0"/>
          <a:ext cx="0" cy="0"/>
          <a:chOff x="0" y="0"/>
          <a:chExt cx="0" cy="0"/>
        </a:xfrm>
      </p:grpSpPr>
      <p:sp>
        <p:nvSpPr>
          <p:cNvPr id="757" name="Google Shape;757;g11d7f5d813eea572_87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58" name="Google Shape;758;g11d7f5d813eea572_87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59" name="Google Shape;759;g11d7f5d813eea572_87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7" name="Shape 767"/>
        <p:cNvGrpSpPr/>
        <p:nvPr/>
      </p:nvGrpSpPr>
      <p:grpSpPr>
        <a:xfrm>
          <a:off x="0" y="0"/>
          <a:ext cx="0" cy="0"/>
          <a:chOff x="0" y="0"/>
          <a:chExt cx="0" cy="0"/>
        </a:xfrm>
      </p:grpSpPr>
      <p:sp>
        <p:nvSpPr>
          <p:cNvPr id="768" name="Google Shape;768;g169e836371b_0_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69" name="Google Shape;769;g169e836371b_0_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70" name="Google Shape;770;g169e836371b_0_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0" name="Shape 780"/>
        <p:cNvGrpSpPr/>
        <p:nvPr/>
      </p:nvGrpSpPr>
      <p:grpSpPr>
        <a:xfrm>
          <a:off x="0" y="0"/>
          <a:ext cx="0" cy="0"/>
          <a:chOff x="0" y="0"/>
          <a:chExt cx="0" cy="0"/>
        </a:xfrm>
      </p:grpSpPr>
      <p:sp>
        <p:nvSpPr>
          <p:cNvPr id="781" name="Google Shape;781;g11d7f5d813eea572_88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82" name="Google Shape;782;g11d7f5d813eea572_88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83" name="Google Shape;783;g11d7f5d813eea572_88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4" name="Shape 454"/>
        <p:cNvGrpSpPr/>
        <p:nvPr/>
      </p:nvGrpSpPr>
      <p:grpSpPr>
        <a:xfrm>
          <a:off x="0" y="0"/>
          <a:ext cx="0" cy="0"/>
          <a:chOff x="0" y="0"/>
          <a:chExt cx="0" cy="0"/>
        </a:xfrm>
      </p:grpSpPr>
      <p:sp>
        <p:nvSpPr>
          <p:cNvPr id="455" name="Google Shape;455;g11d7f5d813eea572_1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6" name="Google Shape;456;g11d7f5d813eea572_1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2" name="Shape 792"/>
        <p:cNvGrpSpPr/>
        <p:nvPr/>
      </p:nvGrpSpPr>
      <p:grpSpPr>
        <a:xfrm>
          <a:off x="0" y="0"/>
          <a:ext cx="0" cy="0"/>
          <a:chOff x="0" y="0"/>
          <a:chExt cx="0" cy="0"/>
        </a:xfrm>
      </p:grpSpPr>
      <p:sp>
        <p:nvSpPr>
          <p:cNvPr id="793" name="Google Shape;793;g11d7f5d813eea572_89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94" name="Google Shape;794;g11d7f5d813eea572_89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95" name="Google Shape;795;g11d7f5d813eea572_89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4" name="Shape 804"/>
        <p:cNvGrpSpPr/>
        <p:nvPr/>
      </p:nvGrpSpPr>
      <p:grpSpPr>
        <a:xfrm>
          <a:off x="0" y="0"/>
          <a:ext cx="0" cy="0"/>
          <a:chOff x="0" y="0"/>
          <a:chExt cx="0" cy="0"/>
        </a:xfrm>
      </p:grpSpPr>
      <p:sp>
        <p:nvSpPr>
          <p:cNvPr id="805" name="Google Shape;805;g11d7f5d813eea572_90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06" name="Google Shape;806;g11d7f5d813eea572_90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07" name="Google Shape;807;g11d7f5d813eea572_90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2" name="Shape 822"/>
        <p:cNvGrpSpPr/>
        <p:nvPr/>
      </p:nvGrpSpPr>
      <p:grpSpPr>
        <a:xfrm>
          <a:off x="0" y="0"/>
          <a:ext cx="0" cy="0"/>
          <a:chOff x="0" y="0"/>
          <a:chExt cx="0" cy="0"/>
        </a:xfrm>
      </p:grpSpPr>
      <p:sp>
        <p:nvSpPr>
          <p:cNvPr id="823" name="Google Shape;823;g11d7f5d813eea572_10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24" name="Google Shape;824;g11d7f5d813eea572_10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9" name="Shape 829"/>
        <p:cNvGrpSpPr/>
        <p:nvPr/>
      </p:nvGrpSpPr>
      <p:grpSpPr>
        <a:xfrm>
          <a:off x="0" y="0"/>
          <a:ext cx="0" cy="0"/>
          <a:chOff x="0" y="0"/>
          <a:chExt cx="0" cy="0"/>
        </a:xfrm>
      </p:grpSpPr>
      <p:sp>
        <p:nvSpPr>
          <p:cNvPr id="830" name="Google Shape;830;g11d7f5d813eea572_2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31" name="Google Shape;831;g11d7f5d813eea572_2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Kirsten</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5" name="Shape 835"/>
        <p:cNvGrpSpPr/>
        <p:nvPr/>
      </p:nvGrpSpPr>
      <p:grpSpPr>
        <a:xfrm>
          <a:off x="0" y="0"/>
          <a:ext cx="0" cy="0"/>
          <a:chOff x="0" y="0"/>
          <a:chExt cx="0" cy="0"/>
        </a:xfrm>
      </p:grpSpPr>
      <p:sp>
        <p:nvSpPr>
          <p:cNvPr id="836" name="Google Shape;836;g16485f21220_1_933:notes"/>
          <p:cNvSpPr/>
          <p:nvPr>
            <p:ph idx="2" type="sldImg"/>
          </p:nvPr>
        </p:nvSpPr>
        <p:spPr>
          <a:xfrm>
            <a:off x="1714053" y="685800"/>
            <a:ext cx="3429900" cy="3429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37" name="Google Shape;837;g16485f21220_1_93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38" name="Google Shape;838;g16485f21220_1_93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4" name="Shape 844"/>
        <p:cNvGrpSpPr/>
        <p:nvPr/>
      </p:nvGrpSpPr>
      <p:grpSpPr>
        <a:xfrm>
          <a:off x="0" y="0"/>
          <a:ext cx="0" cy="0"/>
          <a:chOff x="0" y="0"/>
          <a:chExt cx="0" cy="0"/>
        </a:xfrm>
      </p:grpSpPr>
      <p:sp>
        <p:nvSpPr>
          <p:cNvPr id="845" name="Google Shape;845;g16485f21220_1_941:notes"/>
          <p:cNvSpPr/>
          <p:nvPr>
            <p:ph idx="2" type="sldImg"/>
          </p:nvPr>
        </p:nvSpPr>
        <p:spPr>
          <a:xfrm>
            <a:off x="1714053" y="685800"/>
            <a:ext cx="3429900" cy="3429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46" name="Google Shape;846;g16485f21220_1_94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The photos used in this template are placeholders. Please change to match the content of your presentation. </a:t>
            </a:r>
            <a:endParaRPr/>
          </a:p>
        </p:txBody>
      </p:sp>
      <p:sp>
        <p:nvSpPr>
          <p:cNvPr id="847" name="Google Shape;847;g16485f21220_1_94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1" name="Shape 851"/>
        <p:cNvGrpSpPr/>
        <p:nvPr/>
      </p:nvGrpSpPr>
      <p:grpSpPr>
        <a:xfrm>
          <a:off x="0" y="0"/>
          <a:ext cx="0" cy="0"/>
          <a:chOff x="0" y="0"/>
          <a:chExt cx="0" cy="0"/>
        </a:xfrm>
      </p:grpSpPr>
      <p:sp>
        <p:nvSpPr>
          <p:cNvPr id="852" name="Google Shape;852;g16485f21220_1_947:notes"/>
          <p:cNvSpPr/>
          <p:nvPr>
            <p:ph idx="2" type="sldImg"/>
          </p:nvPr>
        </p:nvSpPr>
        <p:spPr>
          <a:xfrm>
            <a:off x="1714053" y="685800"/>
            <a:ext cx="3429900" cy="3429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53" name="Google Shape;853;g16485f21220_1_94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54" name="Google Shape;854;g16485f21220_1_94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1" name="Shape 861"/>
        <p:cNvGrpSpPr/>
        <p:nvPr/>
      </p:nvGrpSpPr>
      <p:grpSpPr>
        <a:xfrm>
          <a:off x="0" y="0"/>
          <a:ext cx="0" cy="0"/>
          <a:chOff x="0" y="0"/>
          <a:chExt cx="0" cy="0"/>
        </a:xfrm>
      </p:grpSpPr>
      <p:sp>
        <p:nvSpPr>
          <p:cNvPr id="862" name="Google Shape;862;g16485f21220_1_956:notes"/>
          <p:cNvSpPr/>
          <p:nvPr>
            <p:ph idx="2" type="sldImg"/>
          </p:nvPr>
        </p:nvSpPr>
        <p:spPr>
          <a:xfrm>
            <a:off x="1714053" y="685800"/>
            <a:ext cx="3429900" cy="3429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63" name="Google Shape;863;g16485f21220_1_95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64" name="Google Shape;864;g16485f21220_1_95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1" name="Shape 871"/>
        <p:cNvGrpSpPr/>
        <p:nvPr/>
      </p:nvGrpSpPr>
      <p:grpSpPr>
        <a:xfrm>
          <a:off x="0" y="0"/>
          <a:ext cx="0" cy="0"/>
          <a:chOff x="0" y="0"/>
          <a:chExt cx="0" cy="0"/>
        </a:xfrm>
      </p:grpSpPr>
      <p:sp>
        <p:nvSpPr>
          <p:cNvPr id="872" name="Google Shape;872;g16485f21220_1_9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73" name="Google Shape;873;g16485f21220_1_965:notes"/>
          <p:cNvSpPr/>
          <p:nvPr>
            <p:ph idx="2" type="sldImg"/>
          </p:nvPr>
        </p:nvSpPr>
        <p:spPr>
          <a:xfrm>
            <a:off x="1714053" y="685800"/>
            <a:ext cx="3429900" cy="34293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7" name="Shape 887"/>
        <p:cNvGrpSpPr/>
        <p:nvPr/>
      </p:nvGrpSpPr>
      <p:grpSpPr>
        <a:xfrm>
          <a:off x="0" y="0"/>
          <a:ext cx="0" cy="0"/>
          <a:chOff x="0" y="0"/>
          <a:chExt cx="0" cy="0"/>
        </a:xfrm>
      </p:grpSpPr>
      <p:sp>
        <p:nvSpPr>
          <p:cNvPr id="888" name="Google Shape;888;g16485f21220_1_9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89" name="Google Shape;889;g16485f21220_1_980:notes"/>
          <p:cNvSpPr/>
          <p:nvPr>
            <p:ph idx="2" type="sldImg"/>
          </p:nvPr>
        </p:nvSpPr>
        <p:spPr>
          <a:xfrm>
            <a:off x="1714053" y="685800"/>
            <a:ext cx="3429900" cy="34293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0" name="Shape 460"/>
        <p:cNvGrpSpPr/>
        <p:nvPr/>
      </p:nvGrpSpPr>
      <p:grpSpPr>
        <a:xfrm>
          <a:off x="0" y="0"/>
          <a:ext cx="0" cy="0"/>
          <a:chOff x="0" y="0"/>
          <a:chExt cx="0" cy="0"/>
        </a:xfrm>
      </p:grpSpPr>
      <p:sp>
        <p:nvSpPr>
          <p:cNvPr id="461" name="Google Shape;461;gffa9f162da_0_1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2" name="Google Shape;462;gffa9f162da_0_1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5" name="Shape 895"/>
        <p:cNvGrpSpPr/>
        <p:nvPr/>
      </p:nvGrpSpPr>
      <p:grpSpPr>
        <a:xfrm>
          <a:off x="0" y="0"/>
          <a:ext cx="0" cy="0"/>
          <a:chOff x="0" y="0"/>
          <a:chExt cx="0" cy="0"/>
        </a:xfrm>
      </p:grpSpPr>
      <p:sp>
        <p:nvSpPr>
          <p:cNvPr id="896" name="Google Shape;896;g16485f21220_1_98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97" name="Google Shape;897;g16485f21220_1_987:notes"/>
          <p:cNvSpPr txBox="1"/>
          <p:nvPr>
            <p:ph idx="1" type="body"/>
          </p:nvPr>
        </p:nvSpPr>
        <p:spPr>
          <a:xfrm>
            <a:off x="685800" y="4400550"/>
            <a:ext cx="5486400" cy="3600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Arial"/>
              <a:buNone/>
            </a:pPr>
            <a:r>
              <a:rPr lang="en"/>
              <a:t>SOMAH is creating equitable access to clean energy by:</a:t>
            </a:r>
            <a:endParaRPr/>
          </a:p>
          <a:p>
            <a:pPr indent="-171450" lvl="0" marL="171450" marR="0" rtl="0" algn="l">
              <a:lnSpc>
                <a:spcPct val="100000"/>
              </a:lnSpc>
              <a:spcBef>
                <a:spcPts val="0"/>
              </a:spcBef>
              <a:spcAft>
                <a:spcPts val="0"/>
              </a:spcAft>
              <a:buClr>
                <a:schemeClr val="dk1"/>
              </a:buClr>
              <a:buSzPts val="1200"/>
              <a:buFont typeface="Arial"/>
              <a:buChar char="•"/>
            </a:pPr>
            <a:r>
              <a:rPr lang="en"/>
              <a:t>Requiring that a minimum 51% of the financial incentive goes directly to reduce tenant energy bills</a:t>
            </a:r>
            <a:endParaRPr/>
          </a:p>
          <a:p>
            <a:pPr indent="-171450" lvl="0" marL="171450" marR="0" rtl="0" algn="l">
              <a:lnSpc>
                <a:spcPct val="100000"/>
              </a:lnSpc>
              <a:spcBef>
                <a:spcPts val="0"/>
              </a:spcBef>
              <a:spcAft>
                <a:spcPts val="0"/>
              </a:spcAft>
              <a:buClr>
                <a:schemeClr val="dk1"/>
              </a:buClr>
              <a:buSzPts val="1200"/>
              <a:buFont typeface="Arial"/>
              <a:buChar char="•"/>
            </a:pPr>
            <a:r>
              <a:rPr lang="en"/>
              <a:t>Required job training on each project</a:t>
            </a:r>
            <a:endParaRPr/>
          </a:p>
          <a:p>
            <a:pPr indent="-171450" lvl="0" marL="171450" marR="0" rtl="0" algn="l">
              <a:lnSpc>
                <a:spcPct val="100000"/>
              </a:lnSpc>
              <a:spcBef>
                <a:spcPts val="0"/>
              </a:spcBef>
              <a:spcAft>
                <a:spcPts val="0"/>
              </a:spcAft>
              <a:buClr>
                <a:schemeClr val="dk1"/>
              </a:buClr>
              <a:buSzPts val="1200"/>
              <a:buFont typeface="Arial"/>
              <a:buChar char="•"/>
            </a:pPr>
            <a:r>
              <a:rPr lang="en"/>
              <a:t>Targeting California’s most climate-impacted communities, with 30% of SOMAH’s active applications located in Disadvantaged Communities (DACs)* </a:t>
            </a:r>
            <a:endParaRPr/>
          </a:p>
          <a:p>
            <a:pPr indent="-171450" lvl="0" marL="171450" marR="0" rtl="0" algn="l">
              <a:lnSpc>
                <a:spcPct val="100000"/>
              </a:lnSpc>
              <a:spcBef>
                <a:spcPts val="0"/>
              </a:spcBef>
              <a:spcAft>
                <a:spcPts val="0"/>
              </a:spcAft>
              <a:buClr>
                <a:schemeClr val="dk1"/>
              </a:buClr>
              <a:buSzPts val="1200"/>
              <a:buFont typeface="Arial"/>
              <a:buChar char="•"/>
            </a:pPr>
            <a:r>
              <a:rPr lang="en"/>
              <a:t>Tenants are slated to receive ~88% of the bill credits</a:t>
            </a:r>
            <a:endParaRPr/>
          </a:p>
        </p:txBody>
      </p:sp>
      <p:sp>
        <p:nvSpPr>
          <p:cNvPr id="898" name="Google Shape;898;g16485f21220_1_98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6" name="Shape 906"/>
        <p:cNvGrpSpPr/>
        <p:nvPr/>
      </p:nvGrpSpPr>
      <p:grpSpPr>
        <a:xfrm>
          <a:off x="0" y="0"/>
          <a:ext cx="0" cy="0"/>
          <a:chOff x="0" y="0"/>
          <a:chExt cx="0" cy="0"/>
        </a:xfrm>
      </p:grpSpPr>
      <p:sp>
        <p:nvSpPr>
          <p:cNvPr id="907" name="Google Shape;907;g16485f21220_1_9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08" name="Google Shape;908;g16485f21220_1_997:notes"/>
          <p:cNvSpPr/>
          <p:nvPr>
            <p:ph idx="2" type="sldImg"/>
          </p:nvPr>
        </p:nvSpPr>
        <p:spPr>
          <a:xfrm>
            <a:off x="1714053" y="685800"/>
            <a:ext cx="3429900" cy="34293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1" name="Shape 921"/>
        <p:cNvGrpSpPr/>
        <p:nvPr/>
      </p:nvGrpSpPr>
      <p:grpSpPr>
        <a:xfrm>
          <a:off x="0" y="0"/>
          <a:ext cx="0" cy="0"/>
          <a:chOff x="0" y="0"/>
          <a:chExt cx="0" cy="0"/>
        </a:xfrm>
      </p:grpSpPr>
      <p:sp>
        <p:nvSpPr>
          <p:cNvPr id="922" name="Google Shape;922;g16485f21220_1_1011:notes"/>
          <p:cNvSpPr/>
          <p:nvPr>
            <p:ph idx="2" type="sldImg"/>
          </p:nvPr>
        </p:nvSpPr>
        <p:spPr>
          <a:xfrm>
            <a:off x="1714053" y="685800"/>
            <a:ext cx="3429900" cy="3429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23" name="Google Shape;923;g16485f21220_1_101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24" name="Google Shape;924;g16485f21220_1_101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0" name="Shape 930"/>
        <p:cNvGrpSpPr/>
        <p:nvPr/>
      </p:nvGrpSpPr>
      <p:grpSpPr>
        <a:xfrm>
          <a:off x="0" y="0"/>
          <a:ext cx="0" cy="0"/>
          <a:chOff x="0" y="0"/>
          <a:chExt cx="0" cy="0"/>
        </a:xfrm>
      </p:grpSpPr>
      <p:sp>
        <p:nvSpPr>
          <p:cNvPr id="931" name="Google Shape;931;g16485f21220_1_10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32" name="Google Shape;932;g16485f21220_1_1019:notes"/>
          <p:cNvSpPr/>
          <p:nvPr>
            <p:ph idx="2" type="sldImg"/>
          </p:nvPr>
        </p:nvSpPr>
        <p:spPr>
          <a:xfrm>
            <a:off x="1714053" y="685800"/>
            <a:ext cx="3429900" cy="34293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9" name="Shape 949"/>
        <p:cNvGrpSpPr/>
        <p:nvPr/>
      </p:nvGrpSpPr>
      <p:grpSpPr>
        <a:xfrm>
          <a:off x="0" y="0"/>
          <a:ext cx="0" cy="0"/>
          <a:chOff x="0" y="0"/>
          <a:chExt cx="0" cy="0"/>
        </a:xfrm>
      </p:grpSpPr>
      <p:sp>
        <p:nvSpPr>
          <p:cNvPr id="950" name="Google Shape;950;g16485f21220_1_10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51" name="Google Shape;951;g16485f21220_1_1037:notes"/>
          <p:cNvSpPr/>
          <p:nvPr>
            <p:ph idx="2" type="sldImg"/>
          </p:nvPr>
        </p:nvSpPr>
        <p:spPr>
          <a:xfrm>
            <a:off x="1714053" y="685800"/>
            <a:ext cx="3429900" cy="34293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8" name="Shape 958"/>
        <p:cNvGrpSpPr/>
        <p:nvPr/>
      </p:nvGrpSpPr>
      <p:grpSpPr>
        <a:xfrm>
          <a:off x="0" y="0"/>
          <a:ext cx="0" cy="0"/>
          <a:chOff x="0" y="0"/>
          <a:chExt cx="0" cy="0"/>
        </a:xfrm>
      </p:grpSpPr>
      <p:sp>
        <p:nvSpPr>
          <p:cNvPr id="959" name="Google Shape;959;g16485f21220_1_575:notes"/>
          <p:cNvSpPr/>
          <p:nvPr>
            <p:ph idx="2" type="sldImg"/>
          </p:nvPr>
        </p:nvSpPr>
        <p:spPr>
          <a:xfrm>
            <a:off x="1714053" y="685800"/>
            <a:ext cx="3429900" cy="3429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60" name="Google Shape;960;g16485f21220_1_57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The photos used in this template are placeholders. Please change to match the content of your presentation. </a:t>
            </a:r>
            <a:endParaRPr/>
          </a:p>
        </p:txBody>
      </p:sp>
      <p:sp>
        <p:nvSpPr>
          <p:cNvPr id="961" name="Google Shape;961;g16485f21220_1_57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6" name="Shape 966"/>
        <p:cNvGrpSpPr/>
        <p:nvPr/>
      </p:nvGrpSpPr>
      <p:grpSpPr>
        <a:xfrm>
          <a:off x="0" y="0"/>
          <a:ext cx="0" cy="0"/>
          <a:chOff x="0" y="0"/>
          <a:chExt cx="0" cy="0"/>
        </a:xfrm>
      </p:grpSpPr>
      <p:sp>
        <p:nvSpPr>
          <p:cNvPr id="967" name="Google Shape;967;g16485f21220_1_4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68" name="Google Shape;968;g16485f21220_1_419:notes"/>
          <p:cNvSpPr/>
          <p:nvPr>
            <p:ph idx="2" type="sldImg"/>
          </p:nvPr>
        </p:nvSpPr>
        <p:spPr>
          <a:xfrm>
            <a:off x="1714053" y="685800"/>
            <a:ext cx="3429900" cy="34293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4" name="Shape 974"/>
        <p:cNvGrpSpPr/>
        <p:nvPr/>
      </p:nvGrpSpPr>
      <p:grpSpPr>
        <a:xfrm>
          <a:off x="0" y="0"/>
          <a:ext cx="0" cy="0"/>
          <a:chOff x="0" y="0"/>
          <a:chExt cx="0" cy="0"/>
        </a:xfrm>
      </p:grpSpPr>
      <p:sp>
        <p:nvSpPr>
          <p:cNvPr id="975" name="Google Shape;975;g11d7f5d813eea572_10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76" name="Google Shape;976;g11d7f5d813eea572_10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1" name="Shape 981"/>
        <p:cNvGrpSpPr/>
        <p:nvPr/>
      </p:nvGrpSpPr>
      <p:grpSpPr>
        <a:xfrm>
          <a:off x="0" y="0"/>
          <a:ext cx="0" cy="0"/>
          <a:chOff x="0" y="0"/>
          <a:chExt cx="0" cy="0"/>
        </a:xfrm>
      </p:grpSpPr>
      <p:sp>
        <p:nvSpPr>
          <p:cNvPr id="982" name="Google Shape;982;g11d7f5d813eea572_2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83" name="Google Shape;983;g11d7f5d813eea572_2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Use slido questions</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Curated Questions</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What factors contribute to the success of a multifamily clean energy program or project?</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How can 3C-REN MHES and SOMAH be combined?</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How will the new IRA funding affect properties that enroll in these programs</a:t>
            </a:r>
            <a:endParaRPr>
              <a:solidFill>
                <a:schemeClr val="dk1"/>
              </a:solidFill>
            </a:endParaRPr>
          </a:p>
          <a:p>
            <a:pPr indent="-298450" lvl="0" marL="457200" rtl="0" algn="l">
              <a:spcBef>
                <a:spcPts val="0"/>
              </a:spcBef>
              <a:spcAft>
                <a:spcPts val="0"/>
              </a:spcAft>
              <a:buClr>
                <a:schemeClr val="dk1"/>
              </a:buClr>
              <a:buSzPts val="1100"/>
              <a:buChar char="●"/>
            </a:pPr>
            <a:r>
              <a:t/>
            </a:r>
            <a:endParaRPr>
              <a:solidFill>
                <a:schemeClr val="dk1"/>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8" name="Shape 468"/>
        <p:cNvGrpSpPr/>
        <p:nvPr/>
      </p:nvGrpSpPr>
      <p:grpSpPr>
        <a:xfrm>
          <a:off x="0" y="0"/>
          <a:ext cx="0" cy="0"/>
          <a:chOff x="0" y="0"/>
          <a:chExt cx="0" cy="0"/>
        </a:xfrm>
      </p:grpSpPr>
      <p:sp>
        <p:nvSpPr>
          <p:cNvPr id="469" name="Google Shape;469;gffa9f162da_0_3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0" name="Google Shape;470;gffa9f162da_0_3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5" name="Shape 475"/>
        <p:cNvGrpSpPr/>
        <p:nvPr/>
      </p:nvGrpSpPr>
      <p:grpSpPr>
        <a:xfrm>
          <a:off x="0" y="0"/>
          <a:ext cx="0" cy="0"/>
          <a:chOff x="0" y="0"/>
          <a:chExt cx="0" cy="0"/>
        </a:xfrm>
      </p:grpSpPr>
      <p:sp>
        <p:nvSpPr>
          <p:cNvPr id="476" name="Google Shape;476;SLIDES_API1435183464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7" name="Google Shape;477;SLIDES_API1435183464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 This is Slido interaction slide, please don't delete it.</a:t>
            </a:r>
            <a:br>
              <a:rPr lang="en"/>
            </a:br>
            <a:r>
              <a:rPr lang="en"/>
              <a:t>✅ Click on 'Present with Slido' and the poll will launch automatically when you get to this slide.</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3" name="Shape 483"/>
        <p:cNvGrpSpPr/>
        <p:nvPr/>
      </p:nvGrpSpPr>
      <p:grpSpPr>
        <a:xfrm>
          <a:off x="0" y="0"/>
          <a:ext cx="0" cy="0"/>
          <a:chOff x="0" y="0"/>
          <a:chExt cx="0" cy="0"/>
        </a:xfrm>
      </p:grpSpPr>
      <p:sp>
        <p:nvSpPr>
          <p:cNvPr id="484" name="Google Shape;484;g11d7f5d813eea572_1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5" name="Google Shape;485;g11d7f5d813eea572_1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solidFill>
                <a:schemeClr val="dk1"/>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1" name="Shape 491"/>
        <p:cNvGrpSpPr/>
        <p:nvPr/>
      </p:nvGrpSpPr>
      <p:grpSpPr>
        <a:xfrm>
          <a:off x="0" y="0"/>
          <a:ext cx="0" cy="0"/>
          <a:chOff x="0" y="0"/>
          <a:chExt cx="0" cy="0"/>
        </a:xfrm>
      </p:grpSpPr>
      <p:sp>
        <p:nvSpPr>
          <p:cNvPr id="492" name="Google Shape;492;g11d7f5d813eea572_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3" name="Google Shape;493;g11d7f5d813eea572_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4.jpg"/><Relationship Id="rId3"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8.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8.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4.jpg"/><Relationship Id="rId3" Type="http://schemas.openxmlformats.org/officeDocument/2006/relationships/image" Target="../media/image1.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8.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8.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7.jpg"/><Relationship Id="rId3" Type="http://schemas.openxmlformats.org/officeDocument/2006/relationships/image" Target="../media/image2.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png"/><Relationship Id="rId3" Type="http://schemas.openxmlformats.org/officeDocument/2006/relationships/image" Target="../media/image3.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8.png"/><Relationship Id="rId3" Type="http://schemas.openxmlformats.org/officeDocument/2006/relationships/image" Target="../media/image9.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4.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1.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12000"/>
              <a:buNone/>
              <a:defRPr sz="12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rtl="0" algn="ctr">
              <a:spcBef>
                <a:spcPts val="0"/>
              </a:spcBef>
              <a:spcAft>
                <a:spcPts val="0"/>
              </a:spcAft>
              <a:buSzPts val="1800"/>
              <a:buChar char="●"/>
              <a:defRPr/>
            </a:lvl1pPr>
            <a:lvl2pPr indent="-317500" lvl="1" marL="914400" rtl="0" algn="ctr">
              <a:spcBef>
                <a:spcPts val="0"/>
              </a:spcBef>
              <a:spcAft>
                <a:spcPts val="0"/>
              </a:spcAft>
              <a:buSzPts val="1400"/>
              <a:buChar char="○"/>
              <a:defRPr/>
            </a:lvl2pPr>
            <a:lvl3pPr indent="-317500" lvl="2" marL="1371600" rtl="0" algn="ctr">
              <a:spcBef>
                <a:spcPts val="0"/>
              </a:spcBef>
              <a:spcAft>
                <a:spcPts val="0"/>
              </a:spcAft>
              <a:buSzPts val="1400"/>
              <a:buChar char="■"/>
              <a:defRPr/>
            </a:lvl3pPr>
            <a:lvl4pPr indent="-317500" lvl="3" marL="1828800" rtl="0" algn="ctr">
              <a:spcBef>
                <a:spcPts val="0"/>
              </a:spcBef>
              <a:spcAft>
                <a:spcPts val="0"/>
              </a:spcAft>
              <a:buSzPts val="1400"/>
              <a:buChar char="●"/>
              <a:defRPr/>
            </a:lvl4pPr>
            <a:lvl5pPr indent="-317500" lvl="4" marL="2286000" rtl="0" algn="ctr">
              <a:spcBef>
                <a:spcPts val="0"/>
              </a:spcBef>
              <a:spcAft>
                <a:spcPts val="0"/>
              </a:spcAft>
              <a:buSzPts val="1400"/>
              <a:buChar char="○"/>
              <a:defRPr/>
            </a:lvl5pPr>
            <a:lvl6pPr indent="-317500" lvl="5" marL="2743200" rtl="0" algn="ctr">
              <a:spcBef>
                <a:spcPts val="0"/>
              </a:spcBef>
              <a:spcAft>
                <a:spcPts val="0"/>
              </a:spcAft>
              <a:buSzPts val="1400"/>
              <a:buChar char="■"/>
              <a:defRPr/>
            </a:lvl6pPr>
            <a:lvl7pPr indent="-317500" lvl="6" marL="3200400" rtl="0" algn="ctr">
              <a:spcBef>
                <a:spcPts val="0"/>
              </a:spcBef>
              <a:spcAft>
                <a:spcPts val="0"/>
              </a:spcAft>
              <a:buSzPts val="1400"/>
              <a:buChar char="●"/>
              <a:defRPr/>
            </a:lvl7pPr>
            <a:lvl8pPr indent="-317500" lvl="7" marL="3657600" rtl="0" algn="ctr">
              <a:spcBef>
                <a:spcPts val="0"/>
              </a:spcBef>
              <a:spcAft>
                <a:spcPts val="0"/>
              </a:spcAft>
              <a:buSzPts val="1400"/>
              <a:buChar char="○"/>
              <a:defRPr/>
            </a:lvl8pPr>
            <a:lvl9pPr indent="-317500" lvl="8" marL="4114800" rtl="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pening Slide">
  <p:cSld name="Opening Slide">
    <p:spTree>
      <p:nvGrpSpPr>
        <p:cNvPr id="50" name="Shape 50"/>
        <p:cNvGrpSpPr/>
        <p:nvPr/>
      </p:nvGrpSpPr>
      <p:grpSpPr>
        <a:xfrm>
          <a:off x="0" y="0"/>
          <a:ext cx="0" cy="0"/>
          <a:chOff x="0" y="0"/>
          <a:chExt cx="0" cy="0"/>
        </a:xfrm>
      </p:grpSpPr>
      <p:pic>
        <p:nvPicPr>
          <p:cNvPr id="51" name="Google Shape;51;p13"/>
          <p:cNvPicPr preferRelativeResize="0"/>
          <p:nvPr/>
        </p:nvPicPr>
        <p:blipFill rotWithShape="1">
          <a:blip r:embed="rId2">
            <a:alphaModFix/>
          </a:blip>
          <a:srcRect b="0" l="0" r="0" t="0"/>
          <a:stretch/>
        </p:blipFill>
        <p:spPr>
          <a:xfrm>
            <a:off x="0" y="0"/>
            <a:ext cx="9141619" cy="3689977"/>
          </a:xfrm>
          <a:prstGeom prst="rect">
            <a:avLst/>
          </a:prstGeom>
          <a:noFill/>
          <a:ln>
            <a:noFill/>
          </a:ln>
        </p:spPr>
      </p:pic>
      <p:sp>
        <p:nvSpPr>
          <p:cNvPr id="52" name="Google Shape;52;p13"/>
          <p:cNvSpPr txBox="1"/>
          <p:nvPr>
            <p:ph type="ctrTitle"/>
          </p:nvPr>
        </p:nvSpPr>
        <p:spPr>
          <a:xfrm>
            <a:off x="431480" y="1250804"/>
            <a:ext cx="5656500" cy="1320900"/>
          </a:xfrm>
          <a:prstGeom prst="rect">
            <a:avLst/>
          </a:prstGeom>
          <a:noFill/>
          <a:ln>
            <a:noFill/>
          </a:ln>
        </p:spPr>
        <p:txBody>
          <a:bodyPr anchorCtr="0" anchor="b" bIns="17150" lIns="34300" spcFirstLastPara="1" rIns="34300" wrap="square" tIns="17150">
            <a:noAutofit/>
          </a:bodyPr>
          <a:lstStyle>
            <a:lvl1pPr lvl="0" rtl="0" algn="l">
              <a:lnSpc>
                <a:spcPct val="90000"/>
              </a:lnSpc>
              <a:spcBef>
                <a:spcPts val="0"/>
              </a:spcBef>
              <a:spcAft>
                <a:spcPts val="0"/>
              </a:spcAft>
              <a:buClr>
                <a:schemeClr val="lt1"/>
              </a:buClr>
              <a:buSzPts val="3600"/>
              <a:buFont typeface="Century Gothic"/>
              <a:buNone/>
              <a:defRPr b="0" i="0" sz="3600">
                <a:solidFill>
                  <a:schemeClr val="lt1"/>
                </a:solidFill>
                <a:latin typeface="Century Gothic"/>
                <a:ea typeface="Century Gothic"/>
                <a:cs typeface="Century Gothic"/>
                <a:sym typeface="Century Gothic"/>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53" name="Google Shape;53;p13"/>
          <p:cNvSpPr txBox="1"/>
          <p:nvPr>
            <p:ph idx="1" type="subTitle"/>
          </p:nvPr>
        </p:nvSpPr>
        <p:spPr>
          <a:xfrm>
            <a:off x="431480" y="2714522"/>
            <a:ext cx="5656500" cy="282000"/>
          </a:xfrm>
          <a:prstGeom prst="rect">
            <a:avLst/>
          </a:prstGeom>
          <a:noFill/>
          <a:ln>
            <a:noFill/>
          </a:ln>
        </p:spPr>
        <p:txBody>
          <a:bodyPr anchorCtr="0" anchor="t" bIns="17150" lIns="34300" spcFirstLastPara="1" rIns="34300" wrap="square" tIns="17150">
            <a:noAutofit/>
          </a:bodyPr>
          <a:lstStyle>
            <a:lvl1pPr lvl="0" rtl="0" algn="l">
              <a:lnSpc>
                <a:spcPct val="90000"/>
              </a:lnSpc>
              <a:spcBef>
                <a:spcPts val="800"/>
              </a:spcBef>
              <a:spcAft>
                <a:spcPts val="0"/>
              </a:spcAft>
              <a:buClr>
                <a:schemeClr val="lt1"/>
              </a:buClr>
              <a:buSzPts val="2000"/>
              <a:buNone/>
              <a:defRPr b="0" i="1" sz="2000">
                <a:solidFill>
                  <a:schemeClr val="lt1"/>
                </a:solidFill>
                <a:latin typeface="Century Gothic"/>
                <a:ea typeface="Century Gothic"/>
                <a:cs typeface="Century Gothic"/>
                <a:sym typeface="Century Gothic"/>
              </a:defRPr>
            </a:lvl1pPr>
            <a:lvl2pPr lvl="1" rtl="0" algn="ctr">
              <a:lnSpc>
                <a:spcPct val="90000"/>
              </a:lnSpc>
              <a:spcBef>
                <a:spcPts val="1200"/>
              </a:spcBef>
              <a:spcAft>
                <a:spcPts val="0"/>
              </a:spcAft>
              <a:buClr>
                <a:schemeClr val="dk1"/>
              </a:buClr>
              <a:buSzPts val="800"/>
              <a:buNone/>
              <a:defRPr sz="800"/>
            </a:lvl2pPr>
            <a:lvl3pPr lvl="2" rtl="0" algn="ctr">
              <a:lnSpc>
                <a:spcPct val="90000"/>
              </a:lnSpc>
              <a:spcBef>
                <a:spcPts val="1200"/>
              </a:spcBef>
              <a:spcAft>
                <a:spcPts val="0"/>
              </a:spcAft>
              <a:buClr>
                <a:schemeClr val="dk1"/>
              </a:buClr>
              <a:buSzPts val="700"/>
              <a:buNone/>
              <a:defRPr sz="700"/>
            </a:lvl3pPr>
            <a:lvl4pPr lvl="3" rtl="0" algn="ctr">
              <a:lnSpc>
                <a:spcPct val="90000"/>
              </a:lnSpc>
              <a:spcBef>
                <a:spcPts val="1200"/>
              </a:spcBef>
              <a:spcAft>
                <a:spcPts val="0"/>
              </a:spcAft>
              <a:buClr>
                <a:schemeClr val="dk1"/>
              </a:buClr>
              <a:buSzPts val="600"/>
              <a:buNone/>
              <a:defRPr sz="600"/>
            </a:lvl4pPr>
            <a:lvl5pPr lvl="4" rtl="0" algn="ctr">
              <a:lnSpc>
                <a:spcPct val="90000"/>
              </a:lnSpc>
              <a:spcBef>
                <a:spcPts val="1200"/>
              </a:spcBef>
              <a:spcAft>
                <a:spcPts val="0"/>
              </a:spcAft>
              <a:buClr>
                <a:schemeClr val="dk1"/>
              </a:buClr>
              <a:buSzPts val="600"/>
              <a:buNone/>
              <a:defRPr sz="600"/>
            </a:lvl5pPr>
            <a:lvl6pPr lvl="5" rtl="0" algn="ctr">
              <a:lnSpc>
                <a:spcPct val="90000"/>
              </a:lnSpc>
              <a:spcBef>
                <a:spcPts val="1200"/>
              </a:spcBef>
              <a:spcAft>
                <a:spcPts val="0"/>
              </a:spcAft>
              <a:buClr>
                <a:schemeClr val="dk1"/>
              </a:buClr>
              <a:buSzPts val="600"/>
              <a:buNone/>
              <a:defRPr sz="600"/>
            </a:lvl6pPr>
            <a:lvl7pPr lvl="6" rtl="0" algn="ctr">
              <a:lnSpc>
                <a:spcPct val="90000"/>
              </a:lnSpc>
              <a:spcBef>
                <a:spcPts val="1200"/>
              </a:spcBef>
              <a:spcAft>
                <a:spcPts val="0"/>
              </a:spcAft>
              <a:buClr>
                <a:schemeClr val="dk1"/>
              </a:buClr>
              <a:buSzPts val="600"/>
              <a:buNone/>
              <a:defRPr sz="600"/>
            </a:lvl7pPr>
            <a:lvl8pPr lvl="7" rtl="0" algn="ctr">
              <a:lnSpc>
                <a:spcPct val="90000"/>
              </a:lnSpc>
              <a:spcBef>
                <a:spcPts val="1200"/>
              </a:spcBef>
              <a:spcAft>
                <a:spcPts val="0"/>
              </a:spcAft>
              <a:buClr>
                <a:schemeClr val="dk1"/>
              </a:buClr>
              <a:buSzPts val="600"/>
              <a:buNone/>
              <a:defRPr sz="600"/>
            </a:lvl8pPr>
            <a:lvl9pPr lvl="8" rtl="0" algn="ctr">
              <a:lnSpc>
                <a:spcPct val="90000"/>
              </a:lnSpc>
              <a:spcBef>
                <a:spcPts val="1200"/>
              </a:spcBef>
              <a:spcAft>
                <a:spcPts val="1200"/>
              </a:spcAft>
              <a:buClr>
                <a:schemeClr val="dk1"/>
              </a:buClr>
              <a:buSzPts val="600"/>
              <a:buNone/>
              <a:defRPr sz="600"/>
            </a:lvl9pPr>
          </a:lstStyle>
          <a:p/>
        </p:txBody>
      </p:sp>
      <p:sp>
        <p:nvSpPr>
          <p:cNvPr id="54" name="Google Shape;54;p13"/>
          <p:cNvSpPr txBox="1"/>
          <p:nvPr>
            <p:ph idx="2" type="body"/>
          </p:nvPr>
        </p:nvSpPr>
        <p:spPr>
          <a:xfrm>
            <a:off x="431480" y="4382213"/>
            <a:ext cx="5082600" cy="386700"/>
          </a:xfrm>
          <a:prstGeom prst="rect">
            <a:avLst/>
          </a:prstGeom>
          <a:noFill/>
          <a:ln>
            <a:noFill/>
          </a:ln>
        </p:spPr>
        <p:txBody>
          <a:bodyPr anchorCtr="0" anchor="t" bIns="17150" lIns="34300" spcFirstLastPara="1" rIns="34300" wrap="square" tIns="17150">
            <a:noAutofit/>
          </a:bodyPr>
          <a:lstStyle>
            <a:lvl1pPr indent="-228600" lvl="0" marL="457200" rtl="0" algn="l">
              <a:lnSpc>
                <a:spcPct val="90000"/>
              </a:lnSpc>
              <a:spcBef>
                <a:spcPts val="800"/>
              </a:spcBef>
              <a:spcAft>
                <a:spcPts val="0"/>
              </a:spcAft>
              <a:buClr>
                <a:schemeClr val="accent4"/>
              </a:buClr>
              <a:buSzPts val="1600"/>
              <a:buFont typeface="Century Gothic"/>
              <a:buNone/>
              <a:defRPr b="0" i="0" sz="1600">
                <a:solidFill>
                  <a:schemeClr val="accent4"/>
                </a:solidFill>
                <a:latin typeface="Century Gothic"/>
                <a:ea typeface="Century Gothic"/>
                <a:cs typeface="Century Gothic"/>
                <a:sym typeface="Century Gothic"/>
              </a:defRPr>
            </a:lvl1pPr>
            <a:lvl2pPr indent="-273050" lvl="1" marL="914400" rtl="0" algn="l">
              <a:lnSpc>
                <a:spcPct val="90000"/>
              </a:lnSpc>
              <a:spcBef>
                <a:spcPts val="1200"/>
              </a:spcBef>
              <a:spcAft>
                <a:spcPts val="0"/>
              </a:spcAft>
              <a:buClr>
                <a:schemeClr val="dk1"/>
              </a:buClr>
              <a:buSzPts val="700"/>
              <a:buChar char="○"/>
              <a:defRPr/>
            </a:lvl2pPr>
            <a:lvl3pPr indent="-273050" lvl="2" marL="1371600" rtl="0" algn="l">
              <a:lnSpc>
                <a:spcPct val="90000"/>
              </a:lnSpc>
              <a:spcBef>
                <a:spcPts val="1200"/>
              </a:spcBef>
              <a:spcAft>
                <a:spcPts val="0"/>
              </a:spcAft>
              <a:buClr>
                <a:schemeClr val="dk1"/>
              </a:buClr>
              <a:buSzPts val="700"/>
              <a:buChar char="■"/>
              <a:defRPr/>
            </a:lvl3pPr>
            <a:lvl4pPr indent="-273050" lvl="3" marL="1828800" rtl="0" algn="l">
              <a:lnSpc>
                <a:spcPct val="90000"/>
              </a:lnSpc>
              <a:spcBef>
                <a:spcPts val="1200"/>
              </a:spcBef>
              <a:spcAft>
                <a:spcPts val="0"/>
              </a:spcAft>
              <a:buClr>
                <a:schemeClr val="dk1"/>
              </a:buClr>
              <a:buSzPts val="700"/>
              <a:buChar char="●"/>
              <a:defRPr/>
            </a:lvl4pPr>
            <a:lvl5pPr indent="-273050" lvl="4" marL="2286000" rtl="0" algn="l">
              <a:lnSpc>
                <a:spcPct val="90000"/>
              </a:lnSpc>
              <a:spcBef>
                <a:spcPts val="1200"/>
              </a:spcBef>
              <a:spcAft>
                <a:spcPts val="0"/>
              </a:spcAft>
              <a:buClr>
                <a:schemeClr val="dk1"/>
              </a:buClr>
              <a:buSzPts val="700"/>
              <a:buChar char="○"/>
              <a:defRPr/>
            </a:lvl5pPr>
            <a:lvl6pPr indent="-273050" lvl="5" marL="2743200" rtl="0" algn="l">
              <a:lnSpc>
                <a:spcPct val="90000"/>
              </a:lnSpc>
              <a:spcBef>
                <a:spcPts val="1200"/>
              </a:spcBef>
              <a:spcAft>
                <a:spcPts val="0"/>
              </a:spcAft>
              <a:buClr>
                <a:schemeClr val="dk1"/>
              </a:buClr>
              <a:buSzPts val="700"/>
              <a:buChar char="■"/>
              <a:defRPr/>
            </a:lvl6pPr>
            <a:lvl7pPr indent="-273050" lvl="6" marL="3200400" rtl="0" algn="l">
              <a:lnSpc>
                <a:spcPct val="90000"/>
              </a:lnSpc>
              <a:spcBef>
                <a:spcPts val="1200"/>
              </a:spcBef>
              <a:spcAft>
                <a:spcPts val="0"/>
              </a:spcAft>
              <a:buClr>
                <a:schemeClr val="dk1"/>
              </a:buClr>
              <a:buSzPts val="700"/>
              <a:buChar char="●"/>
              <a:defRPr/>
            </a:lvl7pPr>
            <a:lvl8pPr indent="-273050" lvl="7" marL="3657600" rtl="0" algn="l">
              <a:lnSpc>
                <a:spcPct val="90000"/>
              </a:lnSpc>
              <a:spcBef>
                <a:spcPts val="1200"/>
              </a:spcBef>
              <a:spcAft>
                <a:spcPts val="0"/>
              </a:spcAft>
              <a:buClr>
                <a:schemeClr val="dk1"/>
              </a:buClr>
              <a:buSzPts val="700"/>
              <a:buChar char="○"/>
              <a:defRPr/>
            </a:lvl8pPr>
            <a:lvl9pPr indent="-273050" lvl="8" marL="4114800" rtl="0" algn="l">
              <a:lnSpc>
                <a:spcPct val="90000"/>
              </a:lnSpc>
              <a:spcBef>
                <a:spcPts val="1200"/>
              </a:spcBef>
              <a:spcAft>
                <a:spcPts val="1200"/>
              </a:spcAft>
              <a:buClr>
                <a:schemeClr val="dk1"/>
              </a:buClr>
              <a:buSzPts val="700"/>
              <a:buChar char="■"/>
              <a:defRPr/>
            </a:lvl9pPr>
          </a:lstStyle>
          <a:p/>
        </p:txBody>
      </p:sp>
      <p:sp>
        <p:nvSpPr>
          <p:cNvPr id="55" name="Google Shape;55;p13"/>
          <p:cNvSpPr txBox="1"/>
          <p:nvPr>
            <p:ph idx="3" type="body"/>
          </p:nvPr>
        </p:nvSpPr>
        <p:spPr>
          <a:xfrm>
            <a:off x="431480" y="4114335"/>
            <a:ext cx="2069700" cy="216900"/>
          </a:xfrm>
          <a:prstGeom prst="rect">
            <a:avLst/>
          </a:prstGeom>
          <a:noFill/>
          <a:ln>
            <a:noFill/>
          </a:ln>
        </p:spPr>
        <p:txBody>
          <a:bodyPr anchorCtr="0" anchor="t" bIns="17150" lIns="34300" spcFirstLastPara="1" rIns="34300" wrap="square" tIns="17150">
            <a:noAutofit/>
          </a:bodyPr>
          <a:lstStyle>
            <a:lvl1pPr indent="-228600" lvl="0" marL="457200" rtl="0" algn="l">
              <a:lnSpc>
                <a:spcPct val="90000"/>
              </a:lnSpc>
              <a:spcBef>
                <a:spcPts val="800"/>
              </a:spcBef>
              <a:spcAft>
                <a:spcPts val="0"/>
              </a:spcAft>
              <a:buClr>
                <a:schemeClr val="accent4"/>
              </a:buClr>
              <a:buSzPts val="1200"/>
              <a:buFont typeface="Century Gothic"/>
              <a:buNone/>
              <a:defRPr b="0" i="0" sz="1200">
                <a:solidFill>
                  <a:schemeClr val="accent4"/>
                </a:solidFill>
                <a:latin typeface="Century Gothic"/>
                <a:ea typeface="Century Gothic"/>
                <a:cs typeface="Century Gothic"/>
                <a:sym typeface="Century Gothic"/>
              </a:defRPr>
            </a:lvl1pPr>
            <a:lvl2pPr indent="-273050" lvl="1" marL="914400" rtl="0" algn="l">
              <a:lnSpc>
                <a:spcPct val="90000"/>
              </a:lnSpc>
              <a:spcBef>
                <a:spcPts val="1200"/>
              </a:spcBef>
              <a:spcAft>
                <a:spcPts val="0"/>
              </a:spcAft>
              <a:buClr>
                <a:schemeClr val="dk1"/>
              </a:buClr>
              <a:buSzPts val="700"/>
              <a:buChar char="○"/>
              <a:defRPr/>
            </a:lvl2pPr>
            <a:lvl3pPr indent="-273050" lvl="2" marL="1371600" rtl="0" algn="l">
              <a:lnSpc>
                <a:spcPct val="90000"/>
              </a:lnSpc>
              <a:spcBef>
                <a:spcPts val="1200"/>
              </a:spcBef>
              <a:spcAft>
                <a:spcPts val="0"/>
              </a:spcAft>
              <a:buClr>
                <a:schemeClr val="dk1"/>
              </a:buClr>
              <a:buSzPts val="700"/>
              <a:buChar char="■"/>
              <a:defRPr/>
            </a:lvl3pPr>
            <a:lvl4pPr indent="-273050" lvl="3" marL="1828800" rtl="0" algn="l">
              <a:lnSpc>
                <a:spcPct val="90000"/>
              </a:lnSpc>
              <a:spcBef>
                <a:spcPts val="1200"/>
              </a:spcBef>
              <a:spcAft>
                <a:spcPts val="0"/>
              </a:spcAft>
              <a:buClr>
                <a:schemeClr val="dk1"/>
              </a:buClr>
              <a:buSzPts val="700"/>
              <a:buChar char="●"/>
              <a:defRPr/>
            </a:lvl4pPr>
            <a:lvl5pPr indent="-273050" lvl="4" marL="2286000" rtl="0" algn="l">
              <a:lnSpc>
                <a:spcPct val="90000"/>
              </a:lnSpc>
              <a:spcBef>
                <a:spcPts val="1200"/>
              </a:spcBef>
              <a:spcAft>
                <a:spcPts val="0"/>
              </a:spcAft>
              <a:buClr>
                <a:schemeClr val="dk1"/>
              </a:buClr>
              <a:buSzPts val="700"/>
              <a:buChar char="○"/>
              <a:defRPr/>
            </a:lvl5pPr>
            <a:lvl6pPr indent="-273050" lvl="5" marL="2743200" rtl="0" algn="l">
              <a:lnSpc>
                <a:spcPct val="90000"/>
              </a:lnSpc>
              <a:spcBef>
                <a:spcPts val="1200"/>
              </a:spcBef>
              <a:spcAft>
                <a:spcPts val="0"/>
              </a:spcAft>
              <a:buClr>
                <a:schemeClr val="dk1"/>
              </a:buClr>
              <a:buSzPts val="700"/>
              <a:buChar char="■"/>
              <a:defRPr/>
            </a:lvl6pPr>
            <a:lvl7pPr indent="-273050" lvl="6" marL="3200400" rtl="0" algn="l">
              <a:lnSpc>
                <a:spcPct val="90000"/>
              </a:lnSpc>
              <a:spcBef>
                <a:spcPts val="1200"/>
              </a:spcBef>
              <a:spcAft>
                <a:spcPts val="0"/>
              </a:spcAft>
              <a:buClr>
                <a:schemeClr val="dk1"/>
              </a:buClr>
              <a:buSzPts val="700"/>
              <a:buChar char="●"/>
              <a:defRPr/>
            </a:lvl7pPr>
            <a:lvl8pPr indent="-273050" lvl="7" marL="3657600" rtl="0" algn="l">
              <a:lnSpc>
                <a:spcPct val="90000"/>
              </a:lnSpc>
              <a:spcBef>
                <a:spcPts val="1200"/>
              </a:spcBef>
              <a:spcAft>
                <a:spcPts val="0"/>
              </a:spcAft>
              <a:buClr>
                <a:schemeClr val="dk1"/>
              </a:buClr>
              <a:buSzPts val="700"/>
              <a:buChar char="○"/>
              <a:defRPr/>
            </a:lvl8pPr>
            <a:lvl9pPr indent="-273050" lvl="8" marL="4114800" rtl="0" algn="l">
              <a:lnSpc>
                <a:spcPct val="90000"/>
              </a:lnSpc>
              <a:spcBef>
                <a:spcPts val="1200"/>
              </a:spcBef>
              <a:spcAft>
                <a:spcPts val="1200"/>
              </a:spcAft>
              <a:buClr>
                <a:schemeClr val="dk1"/>
              </a:buClr>
              <a:buSzPts val="700"/>
              <a:buChar char="■"/>
              <a:defRPr/>
            </a:lvl9pPr>
          </a:lstStyle>
          <a:p/>
        </p:txBody>
      </p:sp>
      <p:pic>
        <p:nvPicPr>
          <p:cNvPr id="56" name="Google Shape;56;p13"/>
          <p:cNvPicPr preferRelativeResize="0"/>
          <p:nvPr/>
        </p:nvPicPr>
        <p:blipFill rotWithShape="1">
          <a:blip r:embed="rId3">
            <a:alphaModFix/>
          </a:blip>
          <a:srcRect b="0" l="0" r="0" t="0"/>
          <a:stretch/>
        </p:blipFill>
        <p:spPr>
          <a:xfrm>
            <a:off x="6642817" y="4048737"/>
            <a:ext cx="2199028" cy="753953"/>
          </a:xfrm>
          <a:prstGeom prst="rect">
            <a:avLst/>
          </a:prstGeom>
          <a:noFill/>
          <a:ln>
            <a:noFill/>
          </a:ln>
        </p:spPr>
      </p:pic>
    </p:spTree>
  </p:cSld>
  <p:clrMapOvr>
    <a:masterClrMapping/>
  </p:clrMapOvr>
  <mc:AlternateContent>
    <mc:Choice Requires="p14">
      <p:transition spd="slow" p14:dur="1500">
        <p:fade thruBlk="1"/>
      </p:transition>
    </mc:Choice>
    <mc:Fallback>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57" name="Shape 57"/>
        <p:cNvGrpSpPr/>
        <p:nvPr/>
      </p:nvGrpSpPr>
      <p:grpSpPr>
        <a:xfrm>
          <a:off x="0" y="0"/>
          <a:ext cx="0" cy="0"/>
          <a:chOff x="0" y="0"/>
          <a:chExt cx="0" cy="0"/>
        </a:xfrm>
      </p:grpSpPr>
      <p:pic>
        <p:nvPicPr>
          <p:cNvPr descr="Background pattern&#10;&#10;Description automatically generated" id="58" name="Google Shape;58;p14"/>
          <p:cNvPicPr preferRelativeResize="0"/>
          <p:nvPr/>
        </p:nvPicPr>
        <p:blipFill rotWithShape="1">
          <a:blip r:embed="rId2">
            <a:alphaModFix/>
          </a:blip>
          <a:srcRect b="0" l="0" r="0" t="0"/>
          <a:stretch/>
        </p:blipFill>
        <p:spPr>
          <a:xfrm>
            <a:off x="2514084" y="1413804"/>
            <a:ext cx="6628187" cy="3728355"/>
          </a:xfrm>
          <a:prstGeom prst="rect">
            <a:avLst/>
          </a:prstGeom>
          <a:noFill/>
          <a:ln>
            <a:noFill/>
          </a:ln>
        </p:spPr>
      </p:pic>
      <p:sp>
        <p:nvSpPr>
          <p:cNvPr id="59" name="Google Shape;59;p14"/>
          <p:cNvSpPr/>
          <p:nvPr>
            <p:ph idx="2" type="pic"/>
          </p:nvPr>
        </p:nvSpPr>
        <p:spPr>
          <a:xfrm>
            <a:off x="0" y="1415144"/>
            <a:ext cx="8215500" cy="3728400"/>
          </a:xfrm>
          <a:prstGeom prst="rect">
            <a:avLst/>
          </a:prstGeom>
          <a:solidFill>
            <a:srgbClr val="E4E4E4"/>
          </a:solidFill>
          <a:ln>
            <a:noFill/>
          </a:ln>
        </p:spPr>
      </p:sp>
      <p:sp>
        <p:nvSpPr>
          <p:cNvPr id="60" name="Google Shape;60;p14"/>
          <p:cNvSpPr txBox="1"/>
          <p:nvPr>
            <p:ph idx="1" type="body"/>
          </p:nvPr>
        </p:nvSpPr>
        <p:spPr>
          <a:xfrm>
            <a:off x="514484" y="279594"/>
            <a:ext cx="8075700" cy="614700"/>
          </a:xfrm>
          <a:prstGeom prst="rect">
            <a:avLst/>
          </a:prstGeom>
          <a:noFill/>
          <a:ln>
            <a:noFill/>
          </a:ln>
        </p:spPr>
        <p:txBody>
          <a:bodyPr anchorCtr="0" anchor="b" bIns="17150" lIns="34300" spcFirstLastPara="1" rIns="34300" wrap="square" tIns="17150">
            <a:normAutofit/>
          </a:bodyPr>
          <a:lstStyle>
            <a:lvl1pPr indent="-228600" lvl="0" marL="457200" rtl="0" algn="l">
              <a:lnSpc>
                <a:spcPct val="90000"/>
              </a:lnSpc>
              <a:spcBef>
                <a:spcPts val="800"/>
              </a:spcBef>
              <a:spcAft>
                <a:spcPts val="0"/>
              </a:spcAft>
              <a:buClr>
                <a:schemeClr val="accent4"/>
              </a:buClr>
              <a:buSzPts val="3300"/>
              <a:buNone/>
              <a:defRPr b="0" i="0" sz="3300">
                <a:solidFill>
                  <a:schemeClr val="accent4"/>
                </a:solidFill>
                <a:latin typeface="Century Gothic"/>
                <a:ea typeface="Century Gothic"/>
                <a:cs typeface="Century Gothic"/>
                <a:sym typeface="Century Gothic"/>
              </a:defRPr>
            </a:lvl1pPr>
            <a:lvl2pPr indent="-393700" lvl="1" marL="914400" rtl="0" algn="l">
              <a:lnSpc>
                <a:spcPct val="90000"/>
              </a:lnSpc>
              <a:spcBef>
                <a:spcPts val="1200"/>
              </a:spcBef>
              <a:spcAft>
                <a:spcPts val="0"/>
              </a:spcAft>
              <a:buClr>
                <a:schemeClr val="dk1"/>
              </a:buClr>
              <a:buSzPts val="2600"/>
              <a:buChar char="○"/>
              <a:defRPr sz="2600"/>
            </a:lvl2pPr>
            <a:lvl3pPr indent="-393700" lvl="2" marL="1371600" rtl="0" algn="l">
              <a:lnSpc>
                <a:spcPct val="90000"/>
              </a:lnSpc>
              <a:spcBef>
                <a:spcPts val="1200"/>
              </a:spcBef>
              <a:spcAft>
                <a:spcPts val="0"/>
              </a:spcAft>
              <a:buClr>
                <a:schemeClr val="dk1"/>
              </a:buClr>
              <a:buSzPts val="2600"/>
              <a:buChar char="■"/>
              <a:defRPr sz="2600"/>
            </a:lvl3pPr>
            <a:lvl4pPr indent="-393700" lvl="3" marL="1828800" rtl="0" algn="l">
              <a:lnSpc>
                <a:spcPct val="90000"/>
              </a:lnSpc>
              <a:spcBef>
                <a:spcPts val="1200"/>
              </a:spcBef>
              <a:spcAft>
                <a:spcPts val="0"/>
              </a:spcAft>
              <a:buClr>
                <a:schemeClr val="dk1"/>
              </a:buClr>
              <a:buSzPts val="2600"/>
              <a:buChar char="●"/>
              <a:defRPr sz="2600"/>
            </a:lvl4pPr>
            <a:lvl5pPr indent="-393700" lvl="4" marL="2286000" rtl="0" algn="l">
              <a:lnSpc>
                <a:spcPct val="90000"/>
              </a:lnSpc>
              <a:spcBef>
                <a:spcPts val="1200"/>
              </a:spcBef>
              <a:spcAft>
                <a:spcPts val="0"/>
              </a:spcAft>
              <a:buClr>
                <a:schemeClr val="dk1"/>
              </a:buClr>
              <a:buSzPts val="2600"/>
              <a:buChar char="○"/>
              <a:defRPr sz="2600"/>
            </a:lvl5pPr>
            <a:lvl6pPr indent="-273050" lvl="5" marL="2743200" rtl="0" algn="l">
              <a:lnSpc>
                <a:spcPct val="90000"/>
              </a:lnSpc>
              <a:spcBef>
                <a:spcPts val="1200"/>
              </a:spcBef>
              <a:spcAft>
                <a:spcPts val="0"/>
              </a:spcAft>
              <a:buClr>
                <a:schemeClr val="dk1"/>
              </a:buClr>
              <a:buSzPts val="700"/>
              <a:buChar char="■"/>
              <a:defRPr/>
            </a:lvl6pPr>
            <a:lvl7pPr indent="-273050" lvl="6" marL="3200400" rtl="0" algn="l">
              <a:lnSpc>
                <a:spcPct val="90000"/>
              </a:lnSpc>
              <a:spcBef>
                <a:spcPts val="1200"/>
              </a:spcBef>
              <a:spcAft>
                <a:spcPts val="0"/>
              </a:spcAft>
              <a:buClr>
                <a:schemeClr val="dk1"/>
              </a:buClr>
              <a:buSzPts val="700"/>
              <a:buChar char="●"/>
              <a:defRPr/>
            </a:lvl7pPr>
            <a:lvl8pPr indent="-273050" lvl="7" marL="3657600" rtl="0" algn="l">
              <a:lnSpc>
                <a:spcPct val="90000"/>
              </a:lnSpc>
              <a:spcBef>
                <a:spcPts val="1200"/>
              </a:spcBef>
              <a:spcAft>
                <a:spcPts val="0"/>
              </a:spcAft>
              <a:buClr>
                <a:schemeClr val="dk1"/>
              </a:buClr>
              <a:buSzPts val="700"/>
              <a:buChar char="○"/>
              <a:defRPr/>
            </a:lvl8pPr>
            <a:lvl9pPr indent="-273050" lvl="8" marL="4114800" rtl="0" algn="l">
              <a:lnSpc>
                <a:spcPct val="90000"/>
              </a:lnSpc>
              <a:spcBef>
                <a:spcPts val="1200"/>
              </a:spcBef>
              <a:spcAft>
                <a:spcPts val="1200"/>
              </a:spcAft>
              <a:buClr>
                <a:schemeClr val="dk1"/>
              </a:buClr>
              <a:buSzPts val="700"/>
              <a:buChar char="■"/>
              <a:defRPr/>
            </a:lvl9pPr>
          </a:lstStyle>
          <a:p/>
        </p:txBody>
      </p:sp>
      <p:cxnSp>
        <p:nvCxnSpPr>
          <p:cNvPr id="61" name="Google Shape;61;p14"/>
          <p:cNvCxnSpPr/>
          <p:nvPr/>
        </p:nvCxnSpPr>
        <p:spPr>
          <a:xfrm>
            <a:off x="514484" y="965894"/>
            <a:ext cx="511800" cy="0"/>
          </a:xfrm>
          <a:prstGeom prst="straightConnector1">
            <a:avLst/>
          </a:prstGeom>
          <a:noFill/>
          <a:ln cap="flat" cmpd="sng" w="63500">
            <a:solidFill>
              <a:schemeClr val="accent3"/>
            </a:solidFill>
            <a:prstDash val="solid"/>
            <a:miter lim="800000"/>
            <a:headEnd len="sm" w="sm" type="none"/>
            <a:tailEnd len="sm" w="sm" type="none"/>
          </a:ln>
        </p:spPr>
      </p:cxn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with Full Photo">
  <p:cSld name="Text with Full Photo">
    <p:spTree>
      <p:nvGrpSpPr>
        <p:cNvPr id="62" name="Shape 62"/>
        <p:cNvGrpSpPr/>
        <p:nvPr/>
      </p:nvGrpSpPr>
      <p:grpSpPr>
        <a:xfrm>
          <a:off x="0" y="0"/>
          <a:ext cx="0" cy="0"/>
          <a:chOff x="0" y="0"/>
          <a:chExt cx="0" cy="0"/>
        </a:xfrm>
      </p:grpSpPr>
      <p:sp>
        <p:nvSpPr>
          <p:cNvPr id="63" name="Google Shape;63;p15"/>
          <p:cNvSpPr/>
          <p:nvPr/>
        </p:nvSpPr>
        <p:spPr>
          <a:xfrm>
            <a:off x="2208517" y="4599878"/>
            <a:ext cx="5521200" cy="443400"/>
          </a:xfrm>
          <a:prstGeom prst="rect">
            <a:avLst/>
          </a:prstGeom>
          <a:solidFill>
            <a:schemeClr val="lt2"/>
          </a:solidFill>
          <a:ln>
            <a:noFill/>
          </a:ln>
        </p:spPr>
        <p:txBody>
          <a:bodyPr anchorCtr="0" anchor="ctr" bIns="17150" lIns="34300" spcFirstLastPara="1" rIns="34300" wrap="square" tIns="17150">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64" name="Google Shape;64;p15"/>
          <p:cNvSpPr/>
          <p:nvPr>
            <p:ph idx="2" type="pic"/>
          </p:nvPr>
        </p:nvSpPr>
        <p:spPr>
          <a:xfrm>
            <a:off x="5353980" y="0"/>
            <a:ext cx="3789900" cy="5143500"/>
          </a:xfrm>
          <a:prstGeom prst="rect">
            <a:avLst/>
          </a:prstGeom>
          <a:solidFill>
            <a:srgbClr val="E4E4E4"/>
          </a:solidFill>
          <a:ln>
            <a:noFill/>
          </a:ln>
        </p:spPr>
      </p:sp>
      <p:cxnSp>
        <p:nvCxnSpPr>
          <p:cNvPr id="65" name="Google Shape;65;p15"/>
          <p:cNvCxnSpPr/>
          <p:nvPr/>
        </p:nvCxnSpPr>
        <p:spPr>
          <a:xfrm>
            <a:off x="564313" y="960618"/>
            <a:ext cx="511800" cy="0"/>
          </a:xfrm>
          <a:prstGeom prst="straightConnector1">
            <a:avLst/>
          </a:prstGeom>
          <a:noFill/>
          <a:ln cap="flat" cmpd="sng" w="45700">
            <a:solidFill>
              <a:schemeClr val="accent3"/>
            </a:solidFill>
            <a:prstDash val="solid"/>
            <a:miter lim="800000"/>
            <a:headEnd len="sm" w="sm" type="none"/>
            <a:tailEnd len="sm" w="sm" type="none"/>
          </a:ln>
        </p:spPr>
      </p:cxnSp>
      <p:sp>
        <p:nvSpPr>
          <p:cNvPr id="66" name="Google Shape;66;p15"/>
          <p:cNvSpPr txBox="1"/>
          <p:nvPr>
            <p:ph idx="1" type="body"/>
          </p:nvPr>
        </p:nvSpPr>
        <p:spPr>
          <a:xfrm>
            <a:off x="514484" y="284869"/>
            <a:ext cx="4363500" cy="614700"/>
          </a:xfrm>
          <a:prstGeom prst="rect">
            <a:avLst/>
          </a:prstGeom>
          <a:noFill/>
          <a:ln>
            <a:noFill/>
          </a:ln>
        </p:spPr>
        <p:txBody>
          <a:bodyPr anchorCtr="0" anchor="b" bIns="17150" lIns="34300" spcFirstLastPara="1" rIns="34300" wrap="square" tIns="17150">
            <a:normAutofit/>
          </a:bodyPr>
          <a:lstStyle>
            <a:lvl1pPr indent="-228600" lvl="0" marL="457200" rtl="0" algn="l">
              <a:lnSpc>
                <a:spcPct val="90000"/>
              </a:lnSpc>
              <a:spcBef>
                <a:spcPts val="800"/>
              </a:spcBef>
              <a:spcAft>
                <a:spcPts val="0"/>
              </a:spcAft>
              <a:buClr>
                <a:schemeClr val="accent4"/>
              </a:buClr>
              <a:buSzPts val="3300"/>
              <a:buNone/>
              <a:defRPr b="0" i="0" sz="3300">
                <a:solidFill>
                  <a:schemeClr val="accent4"/>
                </a:solidFill>
                <a:latin typeface="Century Gothic"/>
                <a:ea typeface="Century Gothic"/>
                <a:cs typeface="Century Gothic"/>
                <a:sym typeface="Century Gothic"/>
              </a:defRPr>
            </a:lvl1pPr>
            <a:lvl2pPr indent="-393700" lvl="1" marL="914400" rtl="0" algn="l">
              <a:lnSpc>
                <a:spcPct val="90000"/>
              </a:lnSpc>
              <a:spcBef>
                <a:spcPts val="1200"/>
              </a:spcBef>
              <a:spcAft>
                <a:spcPts val="0"/>
              </a:spcAft>
              <a:buClr>
                <a:schemeClr val="dk1"/>
              </a:buClr>
              <a:buSzPts val="2600"/>
              <a:buChar char="○"/>
              <a:defRPr sz="2600"/>
            </a:lvl2pPr>
            <a:lvl3pPr indent="-393700" lvl="2" marL="1371600" rtl="0" algn="l">
              <a:lnSpc>
                <a:spcPct val="90000"/>
              </a:lnSpc>
              <a:spcBef>
                <a:spcPts val="1200"/>
              </a:spcBef>
              <a:spcAft>
                <a:spcPts val="0"/>
              </a:spcAft>
              <a:buClr>
                <a:schemeClr val="dk1"/>
              </a:buClr>
              <a:buSzPts val="2600"/>
              <a:buChar char="■"/>
              <a:defRPr sz="2600"/>
            </a:lvl3pPr>
            <a:lvl4pPr indent="-393700" lvl="3" marL="1828800" rtl="0" algn="l">
              <a:lnSpc>
                <a:spcPct val="90000"/>
              </a:lnSpc>
              <a:spcBef>
                <a:spcPts val="1200"/>
              </a:spcBef>
              <a:spcAft>
                <a:spcPts val="0"/>
              </a:spcAft>
              <a:buClr>
                <a:schemeClr val="dk1"/>
              </a:buClr>
              <a:buSzPts val="2600"/>
              <a:buChar char="●"/>
              <a:defRPr sz="2600"/>
            </a:lvl4pPr>
            <a:lvl5pPr indent="-393700" lvl="4" marL="2286000" rtl="0" algn="l">
              <a:lnSpc>
                <a:spcPct val="90000"/>
              </a:lnSpc>
              <a:spcBef>
                <a:spcPts val="1200"/>
              </a:spcBef>
              <a:spcAft>
                <a:spcPts val="0"/>
              </a:spcAft>
              <a:buClr>
                <a:schemeClr val="dk1"/>
              </a:buClr>
              <a:buSzPts val="2600"/>
              <a:buChar char="○"/>
              <a:defRPr sz="2600"/>
            </a:lvl5pPr>
            <a:lvl6pPr indent="-273050" lvl="5" marL="2743200" rtl="0" algn="l">
              <a:lnSpc>
                <a:spcPct val="90000"/>
              </a:lnSpc>
              <a:spcBef>
                <a:spcPts val="1200"/>
              </a:spcBef>
              <a:spcAft>
                <a:spcPts val="0"/>
              </a:spcAft>
              <a:buClr>
                <a:schemeClr val="dk1"/>
              </a:buClr>
              <a:buSzPts val="700"/>
              <a:buChar char="■"/>
              <a:defRPr/>
            </a:lvl6pPr>
            <a:lvl7pPr indent="-273050" lvl="6" marL="3200400" rtl="0" algn="l">
              <a:lnSpc>
                <a:spcPct val="90000"/>
              </a:lnSpc>
              <a:spcBef>
                <a:spcPts val="1200"/>
              </a:spcBef>
              <a:spcAft>
                <a:spcPts val="0"/>
              </a:spcAft>
              <a:buClr>
                <a:schemeClr val="dk1"/>
              </a:buClr>
              <a:buSzPts val="700"/>
              <a:buChar char="●"/>
              <a:defRPr/>
            </a:lvl7pPr>
            <a:lvl8pPr indent="-273050" lvl="7" marL="3657600" rtl="0" algn="l">
              <a:lnSpc>
                <a:spcPct val="90000"/>
              </a:lnSpc>
              <a:spcBef>
                <a:spcPts val="1200"/>
              </a:spcBef>
              <a:spcAft>
                <a:spcPts val="0"/>
              </a:spcAft>
              <a:buClr>
                <a:schemeClr val="dk1"/>
              </a:buClr>
              <a:buSzPts val="700"/>
              <a:buChar char="○"/>
              <a:defRPr/>
            </a:lvl8pPr>
            <a:lvl9pPr indent="-273050" lvl="8" marL="4114800" rtl="0" algn="l">
              <a:lnSpc>
                <a:spcPct val="90000"/>
              </a:lnSpc>
              <a:spcBef>
                <a:spcPts val="1200"/>
              </a:spcBef>
              <a:spcAft>
                <a:spcPts val="1200"/>
              </a:spcAft>
              <a:buClr>
                <a:schemeClr val="dk1"/>
              </a:buClr>
              <a:buSzPts val="700"/>
              <a:buChar char="■"/>
              <a:defRPr/>
            </a:lvl9pPr>
          </a:lstStyle>
          <a:p/>
        </p:txBody>
      </p:sp>
      <p:sp>
        <p:nvSpPr>
          <p:cNvPr id="67" name="Google Shape;67;p15"/>
          <p:cNvSpPr txBox="1"/>
          <p:nvPr>
            <p:ph idx="3" type="body"/>
          </p:nvPr>
        </p:nvSpPr>
        <p:spPr>
          <a:xfrm>
            <a:off x="514484" y="1303020"/>
            <a:ext cx="4382100" cy="3020700"/>
          </a:xfrm>
          <a:prstGeom prst="rect">
            <a:avLst/>
          </a:prstGeom>
          <a:noFill/>
          <a:ln>
            <a:noFill/>
          </a:ln>
        </p:spPr>
        <p:txBody>
          <a:bodyPr anchorCtr="0" anchor="t" bIns="17150" lIns="34300" spcFirstLastPara="1" rIns="34300" wrap="square" tIns="17150">
            <a:normAutofit/>
          </a:bodyPr>
          <a:lstStyle>
            <a:lvl1pPr indent="-342900" lvl="0" marL="457200" rtl="0" algn="l">
              <a:lnSpc>
                <a:spcPct val="108333"/>
              </a:lnSpc>
              <a:spcBef>
                <a:spcPts val="900"/>
              </a:spcBef>
              <a:spcAft>
                <a:spcPts val="0"/>
              </a:spcAft>
              <a:buClr>
                <a:schemeClr val="accent4"/>
              </a:buClr>
              <a:buSzPts val="1800"/>
              <a:buFont typeface="Arial"/>
              <a:buChar char="•"/>
              <a:defRPr b="0" i="0" sz="1800">
                <a:solidFill>
                  <a:schemeClr val="accent4"/>
                </a:solidFill>
                <a:latin typeface="Century Gothic"/>
                <a:ea typeface="Century Gothic"/>
                <a:cs typeface="Century Gothic"/>
                <a:sym typeface="Century Gothic"/>
              </a:defRPr>
            </a:lvl1pPr>
            <a:lvl2pPr indent="-342900" lvl="1" marL="914400" rtl="0" algn="l">
              <a:lnSpc>
                <a:spcPct val="108333"/>
              </a:lnSpc>
              <a:spcBef>
                <a:spcPts val="1200"/>
              </a:spcBef>
              <a:spcAft>
                <a:spcPts val="0"/>
              </a:spcAft>
              <a:buClr>
                <a:schemeClr val="accent4"/>
              </a:buClr>
              <a:buSzPts val="1800"/>
              <a:buFont typeface="Arial"/>
              <a:buChar char="•"/>
              <a:defRPr b="0" i="0" sz="1800">
                <a:solidFill>
                  <a:schemeClr val="accent4"/>
                </a:solidFill>
                <a:latin typeface="Century Gothic"/>
                <a:ea typeface="Century Gothic"/>
                <a:cs typeface="Century Gothic"/>
                <a:sym typeface="Century Gothic"/>
              </a:defRPr>
            </a:lvl2pPr>
            <a:lvl3pPr indent="-342900" lvl="2" marL="1371600" rtl="0" algn="l">
              <a:lnSpc>
                <a:spcPct val="108333"/>
              </a:lnSpc>
              <a:spcBef>
                <a:spcPts val="1200"/>
              </a:spcBef>
              <a:spcAft>
                <a:spcPts val="0"/>
              </a:spcAft>
              <a:buClr>
                <a:schemeClr val="accent4"/>
              </a:buClr>
              <a:buSzPts val="1800"/>
              <a:buFont typeface="Arial"/>
              <a:buChar char="•"/>
              <a:defRPr b="0" i="0" sz="1800">
                <a:solidFill>
                  <a:schemeClr val="accent4"/>
                </a:solidFill>
                <a:latin typeface="Century Gothic"/>
                <a:ea typeface="Century Gothic"/>
                <a:cs typeface="Century Gothic"/>
                <a:sym typeface="Century Gothic"/>
              </a:defRPr>
            </a:lvl3pPr>
            <a:lvl4pPr indent="-342900" lvl="3" marL="1828800" rtl="0" algn="l">
              <a:lnSpc>
                <a:spcPct val="108333"/>
              </a:lnSpc>
              <a:spcBef>
                <a:spcPts val="1200"/>
              </a:spcBef>
              <a:spcAft>
                <a:spcPts val="0"/>
              </a:spcAft>
              <a:buClr>
                <a:schemeClr val="accent4"/>
              </a:buClr>
              <a:buSzPts val="1800"/>
              <a:buFont typeface="Arial"/>
              <a:buChar char="•"/>
              <a:defRPr b="0" i="0" sz="1800">
                <a:solidFill>
                  <a:schemeClr val="accent4"/>
                </a:solidFill>
                <a:latin typeface="Century Gothic"/>
                <a:ea typeface="Century Gothic"/>
                <a:cs typeface="Century Gothic"/>
                <a:sym typeface="Century Gothic"/>
              </a:defRPr>
            </a:lvl4pPr>
            <a:lvl5pPr indent="-342900" lvl="4" marL="2286000" rtl="0" algn="l">
              <a:lnSpc>
                <a:spcPct val="90000"/>
              </a:lnSpc>
              <a:spcBef>
                <a:spcPts val="1200"/>
              </a:spcBef>
              <a:spcAft>
                <a:spcPts val="0"/>
              </a:spcAft>
              <a:buClr>
                <a:schemeClr val="accent4"/>
              </a:buClr>
              <a:buSzPts val="1800"/>
              <a:buFont typeface="Arial"/>
              <a:buChar char="•"/>
              <a:defRPr b="0" i="0" sz="1800">
                <a:solidFill>
                  <a:schemeClr val="accent4"/>
                </a:solidFill>
                <a:latin typeface="Century Gothic"/>
                <a:ea typeface="Century Gothic"/>
                <a:cs typeface="Century Gothic"/>
                <a:sym typeface="Century Gothic"/>
              </a:defRPr>
            </a:lvl5pPr>
            <a:lvl6pPr indent="-273050" lvl="5" marL="2743200" rtl="0" algn="l">
              <a:lnSpc>
                <a:spcPct val="90000"/>
              </a:lnSpc>
              <a:spcBef>
                <a:spcPts val="1200"/>
              </a:spcBef>
              <a:spcAft>
                <a:spcPts val="0"/>
              </a:spcAft>
              <a:buClr>
                <a:schemeClr val="dk1"/>
              </a:buClr>
              <a:buSzPts val="700"/>
              <a:buChar char="■"/>
              <a:defRPr/>
            </a:lvl6pPr>
            <a:lvl7pPr indent="-273050" lvl="6" marL="3200400" rtl="0" algn="l">
              <a:lnSpc>
                <a:spcPct val="90000"/>
              </a:lnSpc>
              <a:spcBef>
                <a:spcPts val="1200"/>
              </a:spcBef>
              <a:spcAft>
                <a:spcPts val="0"/>
              </a:spcAft>
              <a:buClr>
                <a:schemeClr val="dk1"/>
              </a:buClr>
              <a:buSzPts val="700"/>
              <a:buChar char="●"/>
              <a:defRPr/>
            </a:lvl7pPr>
            <a:lvl8pPr indent="-273050" lvl="7" marL="3657600" rtl="0" algn="l">
              <a:lnSpc>
                <a:spcPct val="90000"/>
              </a:lnSpc>
              <a:spcBef>
                <a:spcPts val="1200"/>
              </a:spcBef>
              <a:spcAft>
                <a:spcPts val="0"/>
              </a:spcAft>
              <a:buClr>
                <a:schemeClr val="dk1"/>
              </a:buClr>
              <a:buSzPts val="700"/>
              <a:buChar char="○"/>
              <a:defRPr/>
            </a:lvl8pPr>
            <a:lvl9pPr indent="-273050" lvl="8" marL="4114800" rtl="0" algn="l">
              <a:lnSpc>
                <a:spcPct val="90000"/>
              </a:lnSpc>
              <a:spcBef>
                <a:spcPts val="1200"/>
              </a:spcBef>
              <a:spcAft>
                <a:spcPts val="1200"/>
              </a:spcAft>
              <a:buClr>
                <a:schemeClr val="dk1"/>
              </a:buClr>
              <a:buSzPts val="700"/>
              <a:buChar char="■"/>
              <a:defRPr/>
            </a:lvl9pPr>
          </a:lstStyle>
          <a:p/>
        </p:txBody>
      </p:sp>
      <p:cxnSp>
        <p:nvCxnSpPr>
          <p:cNvPr id="68" name="Google Shape;68;p15"/>
          <p:cNvCxnSpPr/>
          <p:nvPr/>
        </p:nvCxnSpPr>
        <p:spPr>
          <a:xfrm>
            <a:off x="564313" y="960618"/>
            <a:ext cx="511800" cy="0"/>
          </a:xfrm>
          <a:prstGeom prst="straightConnector1">
            <a:avLst/>
          </a:prstGeom>
          <a:noFill/>
          <a:ln cap="flat" cmpd="sng" w="63500">
            <a:solidFill>
              <a:schemeClr val="accent3"/>
            </a:solidFill>
            <a:prstDash val="solid"/>
            <a:miter lim="800000"/>
            <a:headEnd len="sm" w="sm" type="none"/>
            <a:tailEnd len="sm" w="sm" type="none"/>
          </a:ln>
        </p:spPr>
      </p:cxn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ull Page Text">
  <p:cSld name="Full Page Text">
    <p:spTree>
      <p:nvGrpSpPr>
        <p:cNvPr id="69" name="Shape 69"/>
        <p:cNvGrpSpPr/>
        <p:nvPr/>
      </p:nvGrpSpPr>
      <p:grpSpPr>
        <a:xfrm>
          <a:off x="0" y="0"/>
          <a:ext cx="0" cy="0"/>
          <a:chOff x="0" y="0"/>
          <a:chExt cx="0" cy="0"/>
        </a:xfrm>
      </p:grpSpPr>
      <p:sp>
        <p:nvSpPr>
          <p:cNvPr id="70" name="Google Shape;70;p16"/>
          <p:cNvSpPr txBox="1"/>
          <p:nvPr>
            <p:ph idx="1" type="body"/>
          </p:nvPr>
        </p:nvSpPr>
        <p:spPr>
          <a:xfrm>
            <a:off x="1318155" y="1337982"/>
            <a:ext cx="6504600" cy="3072600"/>
          </a:xfrm>
          <a:prstGeom prst="rect">
            <a:avLst/>
          </a:prstGeom>
          <a:noFill/>
          <a:ln>
            <a:noFill/>
          </a:ln>
        </p:spPr>
        <p:txBody>
          <a:bodyPr anchorCtr="0" anchor="ctr" bIns="17150" lIns="34300" spcFirstLastPara="1" rIns="34300" wrap="square" tIns="17150">
            <a:normAutofit/>
          </a:bodyPr>
          <a:lstStyle>
            <a:lvl1pPr indent="-355600" lvl="0" marL="457200" rtl="0" algn="l">
              <a:lnSpc>
                <a:spcPct val="90000"/>
              </a:lnSpc>
              <a:spcBef>
                <a:spcPts val="800"/>
              </a:spcBef>
              <a:spcAft>
                <a:spcPts val="0"/>
              </a:spcAft>
              <a:buClr>
                <a:schemeClr val="accent4"/>
              </a:buClr>
              <a:buSzPts val="2000"/>
              <a:buChar char="●"/>
              <a:defRPr sz="2000">
                <a:solidFill>
                  <a:schemeClr val="accent4"/>
                </a:solidFill>
                <a:latin typeface="Century Gothic"/>
                <a:ea typeface="Century Gothic"/>
                <a:cs typeface="Century Gothic"/>
                <a:sym typeface="Century Gothic"/>
              </a:defRPr>
            </a:lvl1pPr>
            <a:lvl2pPr indent="-355600" lvl="1" marL="914400" rtl="0" algn="l">
              <a:lnSpc>
                <a:spcPct val="90000"/>
              </a:lnSpc>
              <a:spcBef>
                <a:spcPts val="1200"/>
              </a:spcBef>
              <a:spcAft>
                <a:spcPts val="0"/>
              </a:spcAft>
              <a:buClr>
                <a:schemeClr val="accent4"/>
              </a:buClr>
              <a:buSzPts val="2000"/>
              <a:buChar char="○"/>
              <a:defRPr sz="2000">
                <a:solidFill>
                  <a:schemeClr val="accent4"/>
                </a:solidFill>
                <a:latin typeface="Century Gothic"/>
                <a:ea typeface="Century Gothic"/>
                <a:cs typeface="Century Gothic"/>
                <a:sym typeface="Century Gothic"/>
              </a:defRPr>
            </a:lvl2pPr>
            <a:lvl3pPr indent="-355600" lvl="2" marL="1371600" rtl="0" algn="l">
              <a:lnSpc>
                <a:spcPct val="90000"/>
              </a:lnSpc>
              <a:spcBef>
                <a:spcPts val="1200"/>
              </a:spcBef>
              <a:spcAft>
                <a:spcPts val="0"/>
              </a:spcAft>
              <a:buClr>
                <a:schemeClr val="accent4"/>
              </a:buClr>
              <a:buSzPts val="2000"/>
              <a:buChar char="■"/>
              <a:defRPr sz="2000">
                <a:solidFill>
                  <a:schemeClr val="accent4"/>
                </a:solidFill>
                <a:latin typeface="Century Gothic"/>
                <a:ea typeface="Century Gothic"/>
                <a:cs typeface="Century Gothic"/>
                <a:sym typeface="Century Gothic"/>
              </a:defRPr>
            </a:lvl3pPr>
            <a:lvl4pPr indent="-355600" lvl="3" marL="1828800" rtl="0" algn="l">
              <a:lnSpc>
                <a:spcPct val="90000"/>
              </a:lnSpc>
              <a:spcBef>
                <a:spcPts val="1200"/>
              </a:spcBef>
              <a:spcAft>
                <a:spcPts val="0"/>
              </a:spcAft>
              <a:buClr>
                <a:schemeClr val="accent4"/>
              </a:buClr>
              <a:buSzPts val="2000"/>
              <a:buChar char="●"/>
              <a:defRPr sz="2000">
                <a:solidFill>
                  <a:schemeClr val="accent4"/>
                </a:solidFill>
                <a:latin typeface="Century Gothic"/>
                <a:ea typeface="Century Gothic"/>
                <a:cs typeface="Century Gothic"/>
                <a:sym typeface="Century Gothic"/>
              </a:defRPr>
            </a:lvl4pPr>
            <a:lvl5pPr indent="-355600" lvl="4" marL="2286000" rtl="0" algn="l">
              <a:lnSpc>
                <a:spcPct val="90000"/>
              </a:lnSpc>
              <a:spcBef>
                <a:spcPts val="1200"/>
              </a:spcBef>
              <a:spcAft>
                <a:spcPts val="0"/>
              </a:spcAft>
              <a:buClr>
                <a:schemeClr val="accent4"/>
              </a:buClr>
              <a:buSzPts val="2000"/>
              <a:buChar char="○"/>
              <a:defRPr sz="2000">
                <a:solidFill>
                  <a:schemeClr val="accent4"/>
                </a:solidFill>
                <a:latin typeface="Century Gothic"/>
                <a:ea typeface="Century Gothic"/>
                <a:cs typeface="Century Gothic"/>
                <a:sym typeface="Century Gothic"/>
              </a:defRPr>
            </a:lvl5pPr>
            <a:lvl6pPr indent="-311150" lvl="5" marL="2743200" rtl="0" algn="l">
              <a:lnSpc>
                <a:spcPct val="90000"/>
              </a:lnSpc>
              <a:spcBef>
                <a:spcPts val="1200"/>
              </a:spcBef>
              <a:spcAft>
                <a:spcPts val="0"/>
              </a:spcAft>
              <a:buClr>
                <a:schemeClr val="dk1"/>
              </a:buClr>
              <a:buSzPts val="1300"/>
              <a:buChar char="■"/>
              <a:defRPr/>
            </a:lvl6pPr>
            <a:lvl7pPr indent="-273050" lvl="6" marL="3200400" rtl="0" algn="l">
              <a:lnSpc>
                <a:spcPct val="90000"/>
              </a:lnSpc>
              <a:spcBef>
                <a:spcPts val="1200"/>
              </a:spcBef>
              <a:spcAft>
                <a:spcPts val="0"/>
              </a:spcAft>
              <a:buClr>
                <a:schemeClr val="dk1"/>
              </a:buClr>
              <a:buSzPts val="700"/>
              <a:buChar char="●"/>
              <a:defRPr/>
            </a:lvl7pPr>
            <a:lvl8pPr indent="-273050" lvl="7" marL="3657600" rtl="0" algn="l">
              <a:lnSpc>
                <a:spcPct val="90000"/>
              </a:lnSpc>
              <a:spcBef>
                <a:spcPts val="1200"/>
              </a:spcBef>
              <a:spcAft>
                <a:spcPts val="0"/>
              </a:spcAft>
              <a:buClr>
                <a:schemeClr val="dk1"/>
              </a:buClr>
              <a:buSzPts val="700"/>
              <a:buChar char="○"/>
              <a:defRPr/>
            </a:lvl8pPr>
            <a:lvl9pPr indent="-273050" lvl="8" marL="4114800" rtl="0" algn="l">
              <a:lnSpc>
                <a:spcPct val="90000"/>
              </a:lnSpc>
              <a:spcBef>
                <a:spcPts val="1200"/>
              </a:spcBef>
              <a:spcAft>
                <a:spcPts val="1200"/>
              </a:spcAft>
              <a:buClr>
                <a:schemeClr val="dk1"/>
              </a:buClr>
              <a:buSzPts val="700"/>
              <a:buChar char="■"/>
              <a:defRPr/>
            </a:lvl9pPr>
          </a:lstStyle>
          <a:p/>
        </p:txBody>
      </p:sp>
      <p:sp>
        <p:nvSpPr>
          <p:cNvPr id="71" name="Google Shape;71;p16"/>
          <p:cNvSpPr txBox="1"/>
          <p:nvPr>
            <p:ph idx="2" type="body"/>
          </p:nvPr>
        </p:nvSpPr>
        <p:spPr>
          <a:xfrm>
            <a:off x="514484" y="279595"/>
            <a:ext cx="8075700" cy="614700"/>
          </a:xfrm>
          <a:prstGeom prst="rect">
            <a:avLst/>
          </a:prstGeom>
          <a:noFill/>
          <a:ln>
            <a:noFill/>
          </a:ln>
        </p:spPr>
        <p:txBody>
          <a:bodyPr anchorCtr="0" anchor="b" bIns="17150" lIns="34300" spcFirstLastPara="1" rIns="34300" wrap="square" tIns="17150">
            <a:normAutofit/>
          </a:bodyPr>
          <a:lstStyle>
            <a:lvl1pPr indent="-228600" lvl="0" marL="457200" rtl="0" algn="ctr">
              <a:lnSpc>
                <a:spcPct val="90000"/>
              </a:lnSpc>
              <a:spcBef>
                <a:spcPts val="800"/>
              </a:spcBef>
              <a:spcAft>
                <a:spcPts val="0"/>
              </a:spcAft>
              <a:buClr>
                <a:schemeClr val="accent4"/>
              </a:buClr>
              <a:buSzPts val="3300"/>
              <a:buNone/>
              <a:defRPr b="0" i="0" sz="3300">
                <a:solidFill>
                  <a:schemeClr val="accent4"/>
                </a:solidFill>
                <a:latin typeface="Century Gothic"/>
                <a:ea typeface="Century Gothic"/>
                <a:cs typeface="Century Gothic"/>
                <a:sym typeface="Century Gothic"/>
              </a:defRPr>
            </a:lvl1pPr>
            <a:lvl2pPr indent="-393700" lvl="1" marL="914400" rtl="0" algn="l">
              <a:lnSpc>
                <a:spcPct val="90000"/>
              </a:lnSpc>
              <a:spcBef>
                <a:spcPts val="1200"/>
              </a:spcBef>
              <a:spcAft>
                <a:spcPts val="0"/>
              </a:spcAft>
              <a:buClr>
                <a:schemeClr val="dk1"/>
              </a:buClr>
              <a:buSzPts val="2600"/>
              <a:buChar char="○"/>
              <a:defRPr sz="2600"/>
            </a:lvl2pPr>
            <a:lvl3pPr indent="-393700" lvl="2" marL="1371600" rtl="0" algn="l">
              <a:lnSpc>
                <a:spcPct val="90000"/>
              </a:lnSpc>
              <a:spcBef>
                <a:spcPts val="1200"/>
              </a:spcBef>
              <a:spcAft>
                <a:spcPts val="0"/>
              </a:spcAft>
              <a:buClr>
                <a:schemeClr val="dk1"/>
              </a:buClr>
              <a:buSzPts val="2600"/>
              <a:buChar char="■"/>
              <a:defRPr sz="2600"/>
            </a:lvl3pPr>
            <a:lvl4pPr indent="-393700" lvl="3" marL="1828800" rtl="0" algn="l">
              <a:lnSpc>
                <a:spcPct val="90000"/>
              </a:lnSpc>
              <a:spcBef>
                <a:spcPts val="1200"/>
              </a:spcBef>
              <a:spcAft>
                <a:spcPts val="0"/>
              </a:spcAft>
              <a:buClr>
                <a:schemeClr val="dk1"/>
              </a:buClr>
              <a:buSzPts val="2600"/>
              <a:buChar char="●"/>
              <a:defRPr sz="2600"/>
            </a:lvl4pPr>
            <a:lvl5pPr indent="-393700" lvl="4" marL="2286000" rtl="0" algn="l">
              <a:lnSpc>
                <a:spcPct val="90000"/>
              </a:lnSpc>
              <a:spcBef>
                <a:spcPts val="1200"/>
              </a:spcBef>
              <a:spcAft>
                <a:spcPts val="0"/>
              </a:spcAft>
              <a:buClr>
                <a:schemeClr val="dk1"/>
              </a:buClr>
              <a:buSzPts val="2600"/>
              <a:buChar char="○"/>
              <a:defRPr sz="2600"/>
            </a:lvl5pPr>
            <a:lvl6pPr indent="-273050" lvl="5" marL="2743200" rtl="0" algn="l">
              <a:lnSpc>
                <a:spcPct val="90000"/>
              </a:lnSpc>
              <a:spcBef>
                <a:spcPts val="1200"/>
              </a:spcBef>
              <a:spcAft>
                <a:spcPts val="0"/>
              </a:spcAft>
              <a:buClr>
                <a:schemeClr val="dk1"/>
              </a:buClr>
              <a:buSzPts val="700"/>
              <a:buChar char="■"/>
              <a:defRPr/>
            </a:lvl6pPr>
            <a:lvl7pPr indent="-273050" lvl="6" marL="3200400" rtl="0" algn="l">
              <a:lnSpc>
                <a:spcPct val="90000"/>
              </a:lnSpc>
              <a:spcBef>
                <a:spcPts val="1200"/>
              </a:spcBef>
              <a:spcAft>
                <a:spcPts val="0"/>
              </a:spcAft>
              <a:buClr>
                <a:schemeClr val="dk1"/>
              </a:buClr>
              <a:buSzPts val="700"/>
              <a:buChar char="●"/>
              <a:defRPr/>
            </a:lvl7pPr>
            <a:lvl8pPr indent="-273050" lvl="7" marL="3657600" rtl="0" algn="l">
              <a:lnSpc>
                <a:spcPct val="90000"/>
              </a:lnSpc>
              <a:spcBef>
                <a:spcPts val="1200"/>
              </a:spcBef>
              <a:spcAft>
                <a:spcPts val="0"/>
              </a:spcAft>
              <a:buClr>
                <a:schemeClr val="dk1"/>
              </a:buClr>
              <a:buSzPts val="700"/>
              <a:buChar char="○"/>
              <a:defRPr/>
            </a:lvl8pPr>
            <a:lvl9pPr indent="-273050" lvl="8" marL="4114800" rtl="0" algn="l">
              <a:lnSpc>
                <a:spcPct val="90000"/>
              </a:lnSpc>
              <a:spcBef>
                <a:spcPts val="1200"/>
              </a:spcBef>
              <a:spcAft>
                <a:spcPts val="1200"/>
              </a:spcAft>
              <a:buClr>
                <a:schemeClr val="dk1"/>
              </a:buClr>
              <a:buSzPts val="700"/>
              <a:buChar char="■"/>
              <a:defRPr/>
            </a:lvl9pPr>
          </a:lstStyle>
          <a:p/>
        </p:txBody>
      </p:sp>
      <p:cxnSp>
        <p:nvCxnSpPr>
          <p:cNvPr id="72" name="Google Shape;72;p16"/>
          <p:cNvCxnSpPr/>
          <p:nvPr/>
        </p:nvCxnSpPr>
        <p:spPr>
          <a:xfrm>
            <a:off x="4286513" y="965895"/>
            <a:ext cx="511800" cy="0"/>
          </a:xfrm>
          <a:prstGeom prst="straightConnector1">
            <a:avLst/>
          </a:prstGeom>
          <a:noFill/>
          <a:ln cap="flat" cmpd="sng" w="63500">
            <a:solidFill>
              <a:schemeClr val="accent3"/>
            </a:solidFill>
            <a:prstDash val="solid"/>
            <a:miter lim="800000"/>
            <a:headEnd len="sm" w="sm" type="none"/>
            <a:tailEnd len="sm" w="sm" type="none"/>
          </a:ln>
        </p:spPr>
      </p:cxnSp>
      <p:sp>
        <p:nvSpPr>
          <p:cNvPr id="73" name="Google Shape;73;p16"/>
          <p:cNvSpPr/>
          <p:nvPr/>
        </p:nvSpPr>
        <p:spPr>
          <a:xfrm>
            <a:off x="8590159" y="4612550"/>
            <a:ext cx="308700" cy="308700"/>
          </a:xfrm>
          <a:prstGeom prst="ellipse">
            <a:avLst/>
          </a:prstGeom>
          <a:solidFill>
            <a:schemeClr val="accent3"/>
          </a:solidFill>
          <a:ln>
            <a:noFill/>
          </a:ln>
        </p:spPr>
        <p:txBody>
          <a:bodyPr anchorCtr="0" anchor="ctr" bIns="17150" lIns="34300" spcFirstLastPara="1" rIns="34300" wrap="square" tIns="17150">
            <a:noAutofit/>
          </a:bodyPr>
          <a:lstStyle/>
          <a:p>
            <a:pPr indent="0" lvl="0" marL="0" marR="0" rtl="0" algn="ctr">
              <a:spcBef>
                <a:spcPts val="0"/>
              </a:spcBef>
              <a:spcAft>
                <a:spcPts val="0"/>
              </a:spcAft>
              <a:buNone/>
            </a:pPr>
            <a:r>
              <a:t/>
            </a:r>
            <a:endParaRPr b="0" i="0" sz="1400" u="none" cap="none" strike="noStrike">
              <a:solidFill>
                <a:srgbClr val="70CDFE"/>
              </a:solidFill>
              <a:latin typeface="Calibri"/>
              <a:ea typeface="Calibri"/>
              <a:cs typeface="Calibri"/>
              <a:sym typeface="Calibri"/>
            </a:endParaRPr>
          </a:p>
        </p:txBody>
      </p:sp>
      <p:sp>
        <p:nvSpPr>
          <p:cNvPr id="74" name="Google Shape;74;p16"/>
          <p:cNvSpPr txBox="1"/>
          <p:nvPr>
            <p:ph idx="12" type="sldNum"/>
          </p:nvPr>
        </p:nvSpPr>
        <p:spPr>
          <a:xfrm>
            <a:off x="8590159" y="4629933"/>
            <a:ext cx="308700" cy="273900"/>
          </a:xfrm>
          <a:prstGeom prst="rect">
            <a:avLst/>
          </a:prstGeom>
          <a:noFill/>
          <a:ln>
            <a:noFill/>
          </a:ln>
        </p:spPr>
        <p:txBody>
          <a:bodyPr anchorCtr="0" anchor="ctr" bIns="17150" lIns="34300" spcFirstLastPara="1" rIns="34300" wrap="square" tIns="17150">
            <a:normAutofit/>
          </a:bodyPr>
          <a:lstStyle>
            <a:lvl1pPr indent="0" lvl="0" marL="0" marR="0" rtl="0" algn="ctr">
              <a:spcBef>
                <a:spcPts val="0"/>
              </a:spcBef>
              <a:buNone/>
              <a:defRPr b="1" i="0" sz="900" u="none" cap="none" strike="noStrike">
                <a:solidFill>
                  <a:schemeClr val="lt2"/>
                </a:solidFill>
                <a:latin typeface="Century Gothic"/>
                <a:ea typeface="Century Gothic"/>
                <a:cs typeface="Century Gothic"/>
                <a:sym typeface="Century Gothic"/>
              </a:defRPr>
            </a:lvl1pPr>
            <a:lvl2pPr indent="0" lvl="1" marL="0" marR="0" rtl="0" algn="ctr">
              <a:spcBef>
                <a:spcPts val="0"/>
              </a:spcBef>
              <a:buNone/>
              <a:defRPr b="1" i="0" sz="900" u="none" cap="none" strike="noStrike">
                <a:solidFill>
                  <a:schemeClr val="lt2"/>
                </a:solidFill>
                <a:latin typeface="Century Gothic"/>
                <a:ea typeface="Century Gothic"/>
                <a:cs typeface="Century Gothic"/>
                <a:sym typeface="Century Gothic"/>
              </a:defRPr>
            </a:lvl2pPr>
            <a:lvl3pPr indent="0" lvl="2" marL="0" marR="0" rtl="0" algn="ctr">
              <a:spcBef>
                <a:spcPts val="0"/>
              </a:spcBef>
              <a:buNone/>
              <a:defRPr b="1" i="0" sz="900" u="none" cap="none" strike="noStrike">
                <a:solidFill>
                  <a:schemeClr val="lt2"/>
                </a:solidFill>
                <a:latin typeface="Century Gothic"/>
                <a:ea typeface="Century Gothic"/>
                <a:cs typeface="Century Gothic"/>
                <a:sym typeface="Century Gothic"/>
              </a:defRPr>
            </a:lvl3pPr>
            <a:lvl4pPr indent="0" lvl="3" marL="0" marR="0" rtl="0" algn="ctr">
              <a:spcBef>
                <a:spcPts val="0"/>
              </a:spcBef>
              <a:buNone/>
              <a:defRPr b="1" i="0" sz="900" u="none" cap="none" strike="noStrike">
                <a:solidFill>
                  <a:schemeClr val="lt2"/>
                </a:solidFill>
                <a:latin typeface="Century Gothic"/>
                <a:ea typeface="Century Gothic"/>
                <a:cs typeface="Century Gothic"/>
                <a:sym typeface="Century Gothic"/>
              </a:defRPr>
            </a:lvl4pPr>
            <a:lvl5pPr indent="0" lvl="4" marL="0" marR="0" rtl="0" algn="ctr">
              <a:spcBef>
                <a:spcPts val="0"/>
              </a:spcBef>
              <a:buNone/>
              <a:defRPr b="1" i="0" sz="900" u="none" cap="none" strike="noStrike">
                <a:solidFill>
                  <a:schemeClr val="lt2"/>
                </a:solidFill>
                <a:latin typeface="Century Gothic"/>
                <a:ea typeface="Century Gothic"/>
                <a:cs typeface="Century Gothic"/>
                <a:sym typeface="Century Gothic"/>
              </a:defRPr>
            </a:lvl5pPr>
            <a:lvl6pPr indent="0" lvl="5" marL="0" marR="0" rtl="0" algn="ctr">
              <a:spcBef>
                <a:spcPts val="0"/>
              </a:spcBef>
              <a:buNone/>
              <a:defRPr b="1" i="0" sz="900" u="none" cap="none" strike="noStrike">
                <a:solidFill>
                  <a:schemeClr val="lt2"/>
                </a:solidFill>
                <a:latin typeface="Century Gothic"/>
                <a:ea typeface="Century Gothic"/>
                <a:cs typeface="Century Gothic"/>
                <a:sym typeface="Century Gothic"/>
              </a:defRPr>
            </a:lvl6pPr>
            <a:lvl7pPr indent="0" lvl="6" marL="0" marR="0" rtl="0" algn="ctr">
              <a:spcBef>
                <a:spcPts val="0"/>
              </a:spcBef>
              <a:buNone/>
              <a:defRPr b="1" i="0" sz="900" u="none" cap="none" strike="noStrike">
                <a:solidFill>
                  <a:schemeClr val="lt2"/>
                </a:solidFill>
                <a:latin typeface="Century Gothic"/>
                <a:ea typeface="Century Gothic"/>
                <a:cs typeface="Century Gothic"/>
                <a:sym typeface="Century Gothic"/>
              </a:defRPr>
            </a:lvl7pPr>
            <a:lvl8pPr indent="0" lvl="7" marL="0" marR="0" rtl="0" algn="ctr">
              <a:spcBef>
                <a:spcPts val="0"/>
              </a:spcBef>
              <a:buNone/>
              <a:defRPr b="1" i="0" sz="900" u="none" cap="none" strike="noStrike">
                <a:solidFill>
                  <a:schemeClr val="lt2"/>
                </a:solidFill>
                <a:latin typeface="Century Gothic"/>
                <a:ea typeface="Century Gothic"/>
                <a:cs typeface="Century Gothic"/>
                <a:sym typeface="Century Gothic"/>
              </a:defRPr>
            </a:lvl8pPr>
            <a:lvl9pPr indent="0" lvl="8" marL="0" marR="0" rtl="0" algn="ctr">
              <a:spcBef>
                <a:spcPts val="0"/>
              </a:spcBef>
              <a:buNone/>
              <a:defRPr b="1" i="0" sz="900" u="none" cap="none" strike="noStrike">
                <a:solidFill>
                  <a:schemeClr val="lt2"/>
                </a:solidFill>
                <a:latin typeface="Century Gothic"/>
                <a:ea typeface="Century Gothic"/>
                <a:cs typeface="Century Gothic"/>
                <a:sym typeface="Century Gothic"/>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Text &amp; Graphics)">
  <p:cSld name="Default (Text &amp; Graphics)">
    <p:spTree>
      <p:nvGrpSpPr>
        <p:cNvPr id="75" name="Shape 75"/>
        <p:cNvGrpSpPr/>
        <p:nvPr/>
      </p:nvGrpSpPr>
      <p:grpSpPr>
        <a:xfrm>
          <a:off x="0" y="0"/>
          <a:ext cx="0" cy="0"/>
          <a:chOff x="0" y="0"/>
          <a:chExt cx="0" cy="0"/>
        </a:xfrm>
      </p:grpSpPr>
      <p:sp>
        <p:nvSpPr>
          <p:cNvPr id="76" name="Google Shape;76;p17"/>
          <p:cNvSpPr txBox="1"/>
          <p:nvPr>
            <p:ph idx="1" type="body"/>
          </p:nvPr>
        </p:nvSpPr>
        <p:spPr>
          <a:xfrm>
            <a:off x="514484" y="279594"/>
            <a:ext cx="8075700" cy="614700"/>
          </a:xfrm>
          <a:prstGeom prst="rect">
            <a:avLst/>
          </a:prstGeom>
          <a:noFill/>
          <a:ln>
            <a:noFill/>
          </a:ln>
        </p:spPr>
        <p:txBody>
          <a:bodyPr anchorCtr="0" anchor="b" bIns="17150" lIns="34300" spcFirstLastPara="1" rIns="34300" wrap="square" tIns="17150">
            <a:normAutofit/>
          </a:bodyPr>
          <a:lstStyle>
            <a:lvl1pPr indent="-228600" lvl="0" marL="457200" rtl="0" algn="ctr">
              <a:lnSpc>
                <a:spcPct val="90000"/>
              </a:lnSpc>
              <a:spcBef>
                <a:spcPts val="800"/>
              </a:spcBef>
              <a:spcAft>
                <a:spcPts val="0"/>
              </a:spcAft>
              <a:buClr>
                <a:schemeClr val="accent4"/>
              </a:buClr>
              <a:buSzPts val="3300"/>
              <a:buNone/>
              <a:defRPr b="0" i="0" sz="3300">
                <a:solidFill>
                  <a:schemeClr val="accent4"/>
                </a:solidFill>
                <a:latin typeface="Century Gothic"/>
                <a:ea typeface="Century Gothic"/>
                <a:cs typeface="Century Gothic"/>
                <a:sym typeface="Century Gothic"/>
              </a:defRPr>
            </a:lvl1pPr>
            <a:lvl2pPr indent="-393700" lvl="1" marL="914400" rtl="0" algn="l">
              <a:lnSpc>
                <a:spcPct val="90000"/>
              </a:lnSpc>
              <a:spcBef>
                <a:spcPts val="1200"/>
              </a:spcBef>
              <a:spcAft>
                <a:spcPts val="0"/>
              </a:spcAft>
              <a:buClr>
                <a:schemeClr val="dk1"/>
              </a:buClr>
              <a:buSzPts val="2600"/>
              <a:buChar char="○"/>
              <a:defRPr sz="2600"/>
            </a:lvl2pPr>
            <a:lvl3pPr indent="-393700" lvl="2" marL="1371600" rtl="0" algn="l">
              <a:lnSpc>
                <a:spcPct val="90000"/>
              </a:lnSpc>
              <a:spcBef>
                <a:spcPts val="1200"/>
              </a:spcBef>
              <a:spcAft>
                <a:spcPts val="0"/>
              </a:spcAft>
              <a:buClr>
                <a:schemeClr val="dk1"/>
              </a:buClr>
              <a:buSzPts val="2600"/>
              <a:buChar char="■"/>
              <a:defRPr sz="2600"/>
            </a:lvl3pPr>
            <a:lvl4pPr indent="-393700" lvl="3" marL="1828800" rtl="0" algn="l">
              <a:lnSpc>
                <a:spcPct val="90000"/>
              </a:lnSpc>
              <a:spcBef>
                <a:spcPts val="1200"/>
              </a:spcBef>
              <a:spcAft>
                <a:spcPts val="0"/>
              </a:spcAft>
              <a:buClr>
                <a:schemeClr val="dk1"/>
              </a:buClr>
              <a:buSzPts val="2600"/>
              <a:buChar char="●"/>
              <a:defRPr sz="2600"/>
            </a:lvl4pPr>
            <a:lvl5pPr indent="-393700" lvl="4" marL="2286000" rtl="0" algn="l">
              <a:lnSpc>
                <a:spcPct val="90000"/>
              </a:lnSpc>
              <a:spcBef>
                <a:spcPts val="1200"/>
              </a:spcBef>
              <a:spcAft>
                <a:spcPts val="0"/>
              </a:spcAft>
              <a:buClr>
                <a:schemeClr val="dk1"/>
              </a:buClr>
              <a:buSzPts val="2600"/>
              <a:buChar char="○"/>
              <a:defRPr sz="2600"/>
            </a:lvl5pPr>
            <a:lvl6pPr indent="-273050" lvl="5" marL="2743200" rtl="0" algn="l">
              <a:lnSpc>
                <a:spcPct val="90000"/>
              </a:lnSpc>
              <a:spcBef>
                <a:spcPts val="1200"/>
              </a:spcBef>
              <a:spcAft>
                <a:spcPts val="0"/>
              </a:spcAft>
              <a:buClr>
                <a:schemeClr val="dk1"/>
              </a:buClr>
              <a:buSzPts val="700"/>
              <a:buChar char="■"/>
              <a:defRPr/>
            </a:lvl6pPr>
            <a:lvl7pPr indent="-273050" lvl="6" marL="3200400" rtl="0" algn="l">
              <a:lnSpc>
                <a:spcPct val="90000"/>
              </a:lnSpc>
              <a:spcBef>
                <a:spcPts val="1200"/>
              </a:spcBef>
              <a:spcAft>
                <a:spcPts val="0"/>
              </a:spcAft>
              <a:buClr>
                <a:schemeClr val="dk1"/>
              </a:buClr>
              <a:buSzPts val="700"/>
              <a:buChar char="●"/>
              <a:defRPr/>
            </a:lvl7pPr>
            <a:lvl8pPr indent="-273050" lvl="7" marL="3657600" rtl="0" algn="l">
              <a:lnSpc>
                <a:spcPct val="90000"/>
              </a:lnSpc>
              <a:spcBef>
                <a:spcPts val="1200"/>
              </a:spcBef>
              <a:spcAft>
                <a:spcPts val="0"/>
              </a:spcAft>
              <a:buClr>
                <a:schemeClr val="dk1"/>
              </a:buClr>
              <a:buSzPts val="700"/>
              <a:buChar char="○"/>
              <a:defRPr/>
            </a:lvl8pPr>
            <a:lvl9pPr indent="-273050" lvl="8" marL="4114800" rtl="0" algn="l">
              <a:lnSpc>
                <a:spcPct val="90000"/>
              </a:lnSpc>
              <a:spcBef>
                <a:spcPts val="1200"/>
              </a:spcBef>
              <a:spcAft>
                <a:spcPts val="1200"/>
              </a:spcAft>
              <a:buClr>
                <a:schemeClr val="dk1"/>
              </a:buClr>
              <a:buSzPts val="700"/>
              <a:buChar char="■"/>
              <a:defRPr/>
            </a:lvl9pPr>
          </a:lstStyle>
          <a:p/>
        </p:txBody>
      </p:sp>
      <p:sp>
        <p:nvSpPr>
          <p:cNvPr id="77" name="Google Shape;77;p17"/>
          <p:cNvSpPr txBox="1"/>
          <p:nvPr>
            <p:ph idx="2" type="body"/>
          </p:nvPr>
        </p:nvSpPr>
        <p:spPr>
          <a:xfrm>
            <a:off x="4572000" y="1303139"/>
            <a:ext cx="4320300" cy="3120900"/>
          </a:xfrm>
          <a:prstGeom prst="rect">
            <a:avLst/>
          </a:prstGeom>
          <a:noFill/>
          <a:ln>
            <a:noFill/>
          </a:ln>
        </p:spPr>
        <p:txBody>
          <a:bodyPr anchorCtr="0" anchor="t" bIns="17150" lIns="34300" spcFirstLastPara="1" rIns="34300" wrap="square" tIns="17150">
            <a:normAutofit/>
          </a:bodyPr>
          <a:lstStyle>
            <a:lvl1pPr indent="-228600" lvl="0" marL="457200" rtl="0" algn="l">
              <a:lnSpc>
                <a:spcPct val="90000"/>
              </a:lnSpc>
              <a:spcBef>
                <a:spcPts val="800"/>
              </a:spcBef>
              <a:spcAft>
                <a:spcPts val="0"/>
              </a:spcAft>
              <a:buClr>
                <a:schemeClr val="accent4"/>
              </a:buClr>
              <a:buSzPts val="1800"/>
              <a:buNone/>
              <a:defRPr>
                <a:solidFill>
                  <a:schemeClr val="accent4"/>
                </a:solidFill>
                <a:latin typeface="Century Gothic"/>
                <a:ea typeface="Century Gothic"/>
                <a:cs typeface="Century Gothic"/>
                <a:sym typeface="Century Gothic"/>
              </a:defRPr>
            </a:lvl1pPr>
            <a:lvl2pPr indent="-273050" lvl="1" marL="914400" rtl="0" algn="l">
              <a:lnSpc>
                <a:spcPct val="90000"/>
              </a:lnSpc>
              <a:spcBef>
                <a:spcPts val="1200"/>
              </a:spcBef>
              <a:spcAft>
                <a:spcPts val="0"/>
              </a:spcAft>
              <a:buClr>
                <a:schemeClr val="dk1"/>
              </a:buClr>
              <a:buSzPts val="700"/>
              <a:buChar char="○"/>
              <a:defRPr/>
            </a:lvl2pPr>
            <a:lvl3pPr indent="-273050" lvl="2" marL="1371600" rtl="0" algn="l">
              <a:lnSpc>
                <a:spcPct val="90000"/>
              </a:lnSpc>
              <a:spcBef>
                <a:spcPts val="1200"/>
              </a:spcBef>
              <a:spcAft>
                <a:spcPts val="0"/>
              </a:spcAft>
              <a:buClr>
                <a:schemeClr val="dk1"/>
              </a:buClr>
              <a:buSzPts val="700"/>
              <a:buChar char="■"/>
              <a:defRPr/>
            </a:lvl3pPr>
            <a:lvl4pPr indent="-273050" lvl="3" marL="1828800" rtl="0" algn="l">
              <a:lnSpc>
                <a:spcPct val="90000"/>
              </a:lnSpc>
              <a:spcBef>
                <a:spcPts val="1200"/>
              </a:spcBef>
              <a:spcAft>
                <a:spcPts val="0"/>
              </a:spcAft>
              <a:buClr>
                <a:schemeClr val="dk1"/>
              </a:buClr>
              <a:buSzPts val="700"/>
              <a:buChar char="●"/>
              <a:defRPr/>
            </a:lvl4pPr>
            <a:lvl5pPr indent="-273050" lvl="4" marL="2286000" rtl="0" algn="l">
              <a:lnSpc>
                <a:spcPct val="90000"/>
              </a:lnSpc>
              <a:spcBef>
                <a:spcPts val="1200"/>
              </a:spcBef>
              <a:spcAft>
                <a:spcPts val="0"/>
              </a:spcAft>
              <a:buClr>
                <a:schemeClr val="dk1"/>
              </a:buClr>
              <a:buSzPts val="700"/>
              <a:buChar char="○"/>
              <a:defRPr/>
            </a:lvl5pPr>
            <a:lvl6pPr indent="-273050" lvl="5" marL="2743200" rtl="0" algn="l">
              <a:lnSpc>
                <a:spcPct val="90000"/>
              </a:lnSpc>
              <a:spcBef>
                <a:spcPts val="1200"/>
              </a:spcBef>
              <a:spcAft>
                <a:spcPts val="0"/>
              </a:spcAft>
              <a:buClr>
                <a:schemeClr val="dk1"/>
              </a:buClr>
              <a:buSzPts val="700"/>
              <a:buChar char="■"/>
              <a:defRPr/>
            </a:lvl6pPr>
            <a:lvl7pPr indent="-273050" lvl="6" marL="3200400" rtl="0" algn="l">
              <a:lnSpc>
                <a:spcPct val="90000"/>
              </a:lnSpc>
              <a:spcBef>
                <a:spcPts val="1200"/>
              </a:spcBef>
              <a:spcAft>
                <a:spcPts val="0"/>
              </a:spcAft>
              <a:buClr>
                <a:schemeClr val="dk1"/>
              </a:buClr>
              <a:buSzPts val="700"/>
              <a:buChar char="●"/>
              <a:defRPr/>
            </a:lvl7pPr>
            <a:lvl8pPr indent="-273050" lvl="7" marL="3657600" rtl="0" algn="l">
              <a:lnSpc>
                <a:spcPct val="90000"/>
              </a:lnSpc>
              <a:spcBef>
                <a:spcPts val="1200"/>
              </a:spcBef>
              <a:spcAft>
                <a:spcPts val="0"/>
              </a:spcAft>
              <a:buClr>
                <a:schemeClr val="dk1"/>
              </a:buClr>
              <a:buSzPts val="700"/>
              <a:buChar char="○"/>
              <a:defRPr/>
            </a:lvl8pPr>
            <a:lvl9pPr indent="-273050" lvl="8" marL="4114800" rtl="0" algn="l">
              <a:lnSpc>
                <a:spcPct val="90000"/>
              </a:lnSpc>
              <a:spcBef>
                <a:spcPts val="1200"/>
              </a:spcBef>
              <a:spcAft>
                <a:spcPts val="1200"/>
              </a:spcAft>
              <a:buClr>
                <a:schemeClr val="dk1"/>
              </a:buClr>
              <a:buSzPts val="700"/>
              <a:buChar char="■"/>
              <a:defRPr/>
            </a:lvl9pPr>
          </a:lstStyle>
          <a:p/>
        </p:txBody>
      </p:sp>
      <p:sp>
        <p:nvSpPr>
          <p:cNvPr id="78" name="Google Shape;78;p17"/>
          <p:cNvSpPr txBox="1"/>
          <p:nvPr>
            <p:ph idx="3" type="body"/>
          </p:nvPr>
        </p:nvSpPr>
        <p:spPr>
          <a:xfrm>
            <a:off x="514484" y="1303020"/>
            <a:ext cx="3771900" cy="3020700"/>
          </a:xfrm>
          <a:prstGeom prst="rect">
            <a:avLst/>
          </a:prstGeom>
          <a:noFill/>
          <a:ln>
            <a:noFill/>
          </a:ln>
        </p:spPr>
        <p:txBody>
          <a:bodyPr anchorCtr="0" anchor="t" bIns="17150" lIns="34300" spcFirstLastPara="1" rIns="34300" wrap="square" tIns="17150">
            <a:normAutofit/>
          </a:bodyPr>
          <a:lstStyle>
            <a:lvl1pPr indent="-355600" lvl="0" marL="457200" rtl="0" algn="l">
              <a:lnSpc>
                <a:spcPct val="96296"/>
              </a:lnSpc>
              <a:spcBef>
                <a:spcPts val="900"/>
              </a:spcBef>
              <a:spcAft>
                <a:spcPts val="0"/>
              </a:spcAft>
              <a:buClr>
                <a:schemeClr val="accent4"/>
              </a:buClr>
              <a:buSzPts val="2000"/>
              <a:buFont typeface="Arial"/>
              <a:buChar char="•"/>
              <a:defRPr sz="2000">
                <a:solidFill>
                  <a:schemeClr val="accent4"/>
                </a:solidFill>
                <a:latin typeface="Century Gothic"/>
                <a:ea typeface="Century Gothic"/>
                <a:cs typeface="Century Gothic"/>
                <a:sym typeface="Century Gothic"/>
              </a:defRPr>
            </a:lvl1pPr>
            <a:lvl2pPr indent="-355600" lvl="1" marL="914400" rtl="0" algn="l">
              <a:lnSpc>
                <a:spcPct val="96296"/>
              </a:lnSpc>
              <a:spcBef>
                <a:spcPts val="1200"/>
              </a:spcBef>
              <a:spcAft>
                <a:spcPts val="0"/>
              </a:spcAft>
              <a:buClr>
                <a:schemeClr val="accent4"/>
              </a:buClr>
              <a:buSzPts val="2000"/>
              <a:buFont typeface="Arial"/>
              <a:buChar char="•"/>
              <a:defRPr sz="2000">
                <a:solidFill>
                  <a:schemeClr val="accent4"/>
                </a:solidFill>
                <a:latin typeface="Century Gothic"/>
                <a:ea typeface="Century Gothic"/>
                <a:cs typeface="Century Gothic"/>
                <a:sym typeface="Century Gothic"/>
              </a:defRPr>
            </a:lvl2pPr>
            <a:lvl3pPr indent="-355600" lvl="2" marL="1371600" rtl="0" algn="l">
              <a:lnSpc>
                <a:spcPct val="96296"/>
              </a:lnSpc>
              <a:spcBef>
                <a:spcPts val="1200"/>
              </a:spcBef>
              <a:spcAft>
                <a:spcPts val="0"/>
              </a:spcAft>
              <a:buClr>
                <a:schemeClr val="accent4"/>
              </a:buClr>
              <a:buSzPts val="2000"/>
              <a:buFont typeface="Arial"/>
              <a:buChar char="•"/>
              <a:defRPr sz="2000">
                <a:solidFill>
                  <a:schemeClr val="accent4"/>
                </a:solidFill>
                <a:latin typeface="Century Gothic"/>
                <a:ea typeface="Century Gothic"/>
                <a:cs typeface="Century Gothic"/>
                <a:sym typeface="Century Gothic"/>
              </a:defRPr>
            </a:lvl3pPr>
            <a:lvl4pPr indent="-355600" lvl="3" marL="1828800" rtl="0" algn="l">
              <a:lnSpc>
                <a:spcPct val="96296"/>
              </a:lnSpc>
              <a:spcBef>
                <a:spcPts val="1200"/>
              </a:spcBef>
              <a:spcAft>
                <a:spcPts val="0"/>
              </a:spcAft>
              <a:buClr>
                <a:schemeClr val="accent4"/>
              </a:buClr>
              <a:buSzPts val="2000"/>
              <a:buFont typeface="Arial"/>
              <a:buChar char="•"/>
              <a:defRPr sz="2000">
                <a:solidFill>
                  <a:schemeClr val="accent4"/>
                </a:solidFill>
                <a:latin typeface="Century Gothic"/>
                <a:ea typeface="Century Gothic"/>
                <a:cs typeface="Century Gothic"/>
                <a:sym typeface="Century Gothic"/>
              </a:defRPr>
            </a:lvl4pPr>
            <a:lvl5pPr indent="-355600" lvl="4" marL="2286000" rtl="0" algn="l">
              <a:lnSpc>
                <a:spcPct val="90000"/>
              </a:lnSpc>
              <a:spcBef>
                <a:spcPts val="1200"/>
              </a:spcBef>
              <a:spcAft>
                <a:spcPts val="0"/>
              </a:spcAft>
              <a:buClr>
                <a:schemeClr val="accent4"/>
              </a:buClr>
              <a:buSzPts val="2000"/>
              <a:buFont typeface="Arial"/>
              <a:buChar char="•"/>
              <a:defRPr sz="2000">
                <a:solidFill>
                  <a:schemeClr val="accent4"/>
                </a:solidFill>
                <a:latin typeface="Century Gothic"/>
                <a:ea typeface="Century Gothic"/>
                <a:cs typeface="Century Gothic"/>
                <a:sym typeface="Century Gothic"/>
              </a:defRPr>
            </a:lvl5pPr>
            <a:lvl6pPr indent="-273050" lvl="5" marL="2743200" rtl="0" algn="l">
              <a:lnSpc>
                <a:spcPct val="90000"/>
              </a:lnSpc>
              <a:spcBef>
                <a:spcPts val="1200"/>
              </a:spcBef>
              <a:spcAft>
                <a:spcPts val="0"/>
              </a:spcAft>
              <a:buClr>
                <a:schemeClr val="dk1"/>
              </a:buClr>
              <a:buSzPts val="700"/>
              <a:buChar char="■"/>
              <a:defRPr/>
            </a:lvl6pPr>
            <a:lvl7pPr indent="-273050" lvl="6" marL="3200400" rtl="0" algn="l">
              <a:lnSpc>
                <a:spcPct val="90000"/>
              </a:lnSpc>
              <a:spcBef>
                <a:spcPts val="1200"/>
              </a:spcBef>
              <a:spcAft>
                <a:spcPts val="0"/>
              </a:spcAft>
              <a:buClr>
                <a:schemeClr val="dk1"/>
              </a:buClr>
              <a:buSzPts val="700"/>
              <a:buChar char="●"/>
              <a:defRPr/>
            </a:lvl7pPr>
            <a:lvl8pPr indent="-273050" lvl="7" marL="3657600" rtl="0" algn="l">
              <a:lnSpc>
                <a:spcPct val="90000"/>
              </a:lnSpc>
              <a:spcBef>
                <a:spcPts val="1200"/>
              </a:spcBef>
              <a:spcAft>
                <a:spcPts val="0"/>
              </a:spcAft>
              <a:buClr>
                <a:schemeClr val="dk1"/>
              </a:buClr>
              <a:buSzPts val="700"/>
              <a:buChar char="○"/>
              <a:defRPr/>
            </a:lvl8pPr>
            <a:lvl9pPr indent="-273050" lvl="8" marL="4114800" rtl="0" algn="l">
              <a:lnSpc>
                <a:spcPct val="90000"/>
              </a:lnSpc>
              <a:spcBef>
                <a:spcPts val="1200"/>
              </a:spcBef>
              <a:spcAft>
                <a:spcPts val="1200"/>
              </a:spcAft>
              <a:buClr>
                <a:schemeClr val="dk1"/>
              </a:buClr>
              <a:buSzPts val="700"/>
              <a:buChar char="■"/>
              <a:defRPr/>
            </a:lvl9pPr>
          </a:lstStyle>
          <a:p/>
        </p:txBody>
      </p:sp>
      <p:cxnSp>
        <p:nvCxnSpPr>
          <p:cNvPr id="79" name="Google Shape;79;p17"/>
          <p:cNvCxnSpPr/>
          <p:nvPr/>
        </p:nvCxnSpPr>
        <p:spPr>
          <a:xfrm>
            <a:off x="4286513" y="965894"/>
            <a:ext cx="511800" cy="0"/>
          </a:xfrm>
          <a:prstGeom prst="straightConnector1">
            <a:avLst/>
          </a:prstGeom>
          <a:noFill/>
          <a:ln cap="flat" cmpd="sng" w="63500">
            <a:solidFill>
              <a:schemeClr val="accent3"/>
            </a:solidFill>
            <a:prstDash val="solid"/>
            <a:miter lim="800000"/>
            <a:headEnd len="sm" w="sm" type="none"/>
            <a:tailEnd len="sm" w="sm" type="none"/>
          </a:ln>
        </p:spPr>
      </p:cxnSp>
      <p:sp>
        <p:nvSpPr>
          <p:cNvPr id="80" name="Google Shape;80;p17"/>
          <p:cNvSpPr/>
          <p:nvPr/>
        </p:nvSpPr>
        <p:spPr>
          <a:xfrm>
            <a:off x="8590159" y="4612550"/>
            <a:ext cx="308700" cy="308700"/>
          </a:xfrm>
          <a:prstGeom prst="ellipse">
            <a:avLst/>
          </a:prstGeom>
          <a:solidFill>
            <a:schemeClr val="accent3"/>
          </a:solidFill>
          <a:ln>
            <a:noFill/>
          </a:ln>
        </p:spPr>
        <p:txBody>
          <a:bodyPr anchorCtr="0" anchor="ctr" bIns="17150" lIns="34300" spcFirstLastPara="1" rIns="34300" wrap="square" tIns="17150">
            <a:noAutofit/>
          </a:bodyPr>
          <a:lstStyle/>
          <a:p>
            <a:pPr indent="0" lvl="0" marL="0" marR="0" rtl="0" algn="ctr">
              <a:spcBef>
                <a:spcPts val="0"/>
              </a:spcBef>
              <a:spcAft>
                <a:spcPts val="0"/>
              </a:spcAft>
              <a:buNone/>
            </a:pPr>
            <a:r>
              <a:t/>
            </a:r>
            <a:endParaRPr b="0" i="0" sz="1400" u="none" cap="none" strike="noStrike">
              <a:solidFill>
                <a:srgbClr val="70CDFE"/>
              </a:solidFill>
              <a:latin typeface="Calibri"/>
              <a:ea typeface="Calibri"/>
              <a:cs typeface="Calibri"/>
              <a:sym typeface="Calibri"/>
            </a:endParaRPr>
          </a:p>
        </p:txBody>
      </p:sp>
      <p:sp>
        <p:nvSpPr>
          <p:cNvPr id="81" name="Google Shape;81;p17"/>
          <p:cNvSpPr txBox="1"/>
          <p:nvPr>
            <p:ph idx="12" type="sldNum"/>
          </p:nvPr>
        </p:nvSpPr>
        <p:spPr>
          <a:xfrm>
            <a:off x="8590159" y="4629933"/>
            <a:ext cx="308700" cy="273900"/>
          </a:xfrm>
          <a:prstGeom prst="rect">
            <a:avLst/>
          </a:prstGeom>
          <a:noFill/>
          <a:ln>
            <a:noFill/>
          </a:ln>
        </p:spPr>
        <p:txBody>
          <a:bodyPr anchorCtr="0" anchor="ctr" bIns="17150" lIns="34300" spcFirstLastPara="1" rIns="34300" wrap="square" tIns="17150">
            <a:normAutofit/>
          </a:bodyPr>
          <a:lstStyle>
            <a:lvl1pPr indent="0" lvl="0" marL="0" marR="0" rtl="0" algn="ctr">
              <a:spcBef>
                <a:spcPts val="0"/>
              </a:spcBef>
              <a:buNone/>
              <a:defRPr b="1" i="0" sz="900" u="none" cap="none" strike="noStrike">
                <a:solidFill>
                  <a:schemeClr val="lt2"/>
                </a:solidFill>
                <a:latin typeface="Century Gothic"/>
                <a:ea typeface="Century Gothic"/>
                <a:cs typeface="Century Gothic"/>
                <a:sym typeface="Century Gothic"/>
              </a:defRPr>
            </a:lvl1pPr>
            <a:lvl2pPr indent="0" lvl="1" marL="0" marR="0" rtl="0" algn="ctr">
              <a:spcBef>
                <a:spcPts val="0"/>
              </a:spcBef>
              <a:buNone/>
              <a:defRPr b="1" i="0" sz="900" u="none" cap="none" strike="noStrike">
                <a:solidFill>
                  <a:schemeClr val="lt2"/>
                </a:solidFill>
                <a:latin typeface="Century Gothic"/>
                <a:ea typeface="Century Gothic"/>
                <a:cs typeface="Century Gothic"/>
                <a:sym typeface="Century Gothic"/>
              </a:defRPr>
            </a:lvl2pPr>
            <a:lvl3pPr indent="0" lvl="2" marL="0" marR="0" rtl="0" algn="ctr">
              <a:spcBef>
                <a:spcPts val="0"/>
              </a:spcBef>
              <a:buNone/>
              <a:defRPr b="1" i="0" sz="900" u="none" cap="none" strike="noStrike">
                <a:solidFill>
                  <a:schemeClr val="lt2"/>
                </a:solidFill>
                <a:latin typeface="Century Gothic"/>
                <a:ea typeface="Century Gothic"/>
                <a:cs typeface="Century Gothic"/>
                <a:sym typeface="Century Gothic"/>
              </a:defRPr>
            </a:lvl3pPr>
            <a:lvl4pPr indent="0" lvl="3" marL="0" marR="0" rtl="0" algn="ctr">
              <a:spcBef>
                <a:spcPts val="0"/>
              </a:spcBef>
              <a:buNone/>
              <a:defRPr b="1" i="0" sz="900" u="none" cap="none" strike="noStrike">
                <a:solidFill>
                  <a:schemeClr val="lt2"/>
                </a:solidFill>
                <a:latin typeface="Century Gothic"/>
                <a:ea typeface="Century Gothic"/>
                <a:cs typeface="Century Gothic"/>
                <a:sym typeface="Century Gothic"/>
              </a:defRPr>
            </a:lvl4pPr>
            <a:lvl5pPr indent="0" lvl="4" marL="0" marR="0" rtl="0" algn="ctr">
              <a:spcBef>
                <a:spcPts val="0"/>
              </a:spcBef>
              <a:buNone/>
              <a:defRPr b="1" i="0" sz="900" u="none" cap="none" strike="noStrike">
                <a:solidFill>
                  <a:schemeClr val="lt2"/>
                </a:solidFill>
                <a:latin typeface="Century Gothic"/>
                <a:ea typeface="Century Gothic"/>
                <a:cs typeface="Century Gothic"/>
                <a:sym typeface="Century Gothic"/>
              </a:defRPr>
            </a:lvl5pPr>
            <a:lvl6pPr indent="0" lvl="5" marL="0" marR="0" rtl="0" algn="ctr">
              <a:spcBef>
                <a:spcPts val="0"/>
              </a:spcBef>
              <a:buNone/>
              <a:defRPr b="1" i="0" sz="900" u="none" cap="none" strike="noStrike">
                <a:solidFill>
                  <a:schemeClr val="lt2"/>
                </a:solidFill>
                <a:latin typeface="Century Gothic"/>
                <a:ea typeface="Century Gothic"/>
                <a:cs typeface="Century Gothic"/>
                <a:sym typeface="Century Gothic"/>
              </a:defRPr>
            </a:lvl6pPr>
            <a:lvl7pPr indent="0" lvl="6" marL="0" marR="0" rtl="0" algn="ctr">
              <a:spcBef>
                <a:spcPts val="0"/>
              </a:spcBef>
              <a:buNone/>
              <a:defRPr b="1" i="0" sz="900" u="none" cap="none" strike="noStrike">
                <a:solidFill>
                  <a:schemeClr val="lt2"/>
                </a:solidFill>
                <a:latin typeface="Century Gothic"/>
                <a:ea typeface="Century Gothic"/>
                <a:cs typeface="Century Gothic"/>
                <a:sym typeface="Century Gothic"/>
              </a:defRPr>
            </a:lvl7pPr>
            <a:lvl8pPr indent="0" lvl="7" marL="0" marR="0" rtl="0" algn="ctr">
              <a:spcBef>
                <a:spcPts val="0"/>
              </a:spcBef>
              <a:buNone/>
              <a:defRPr b="1" i="0" sz="900" u="none" cap="none" strike="noStrike">
                <a:solidFill>
                  <a:schemeClr val="lt2"/>
                </a:solidFill>
                <a:latin typeface="Century Gothic"/>
                <a:ea typeface="Century Gothic"/>
                <a:cs typeface="Century Gothic"/>
                <a:sym typeface="Century Gothic"/>
              </a:defRPr>
            </a:lvl8pPr>
            <a:lvl9pPr indent="0" lvl="8" marL="0" marR="0" rtl="0" algn="ctr">
              <a:spcBef>
                <a:spcPts val="0"/>
              </a:spcBef>
              <a:buNone/>
              <a:defRPr b="1" i="0" sz="900" u="none" cap="none" strike="noStrike">
                <a:solidFill>
                  <a:schemeClr val="lt2"/>
                </a:solidFill>
                <a:latin typeface="Century Gothic"/>
                <a:ea typeface="Century Gothic"/>
                <a:cs typeface="Century Gothic"/>
                <a:sym typeface="Century Gothic"/>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82" name="Shape 82"/>
        <p:cNvGrpSpPr/>
        <p:nvPr/>
      </p:nvGrpSpPr>
      <p:grpSpPr>
        <a:xfrm>
          <a:off x="0" y="0"/>
          <a:ext cx="0" cy="0"/>
          <a:chOff x="0" y="0"/>
          <a:chExt cx="0" cy="0"/>
        </a:xfrm>
      </p:grpSpPr>
      <p:sp>
        <p:nvSpPr>
          <p:cNvPr id="83" name="Google Shape;83;p18"/>
          <p:cNvSpPr txBox="1"/>
          <p:nvPr>
            <p:ph type="title"/>
          </p:nvPr>
        </p:nvSpPr>
        <p:spPr>
          <a:xfrm>
            <a:off x="628650" y="334565"/>
            <a:ext cx="6186600" cy="994200"/>
          </a:xfrm>
          <a:prstGeom prst="rect">
            <a:avLst/>
          </a:prstGeom>
          <a:noFill/>
          <a:ln>
            <a:noFill/>
          </a:ln>
        </p:spPr>
        <p:txBody>
          <a:bodyPr anchorCtr="0" anchor="t" bIns="34275" lIns="68575" spcFirstLastPara="1" rIns="68575" wrap="square" tIns="34275">
            <a:normAutofit/>
          </a:bodyPr>
          <a:lstStyle>
            <a:lvl1pPr lvl="0" rtl="0" algn="l">
              <a:lnSpc>
                <a:spcPct val="90000"/>
              </a:lnSpc>
              <a:spcBef>
                <a:spcPts val="0"/>
              </a:spcBef>
              <a:spcAft>
                <a:spcPts val="0"/>
              </a:spcAft>
              <a:buClr>
                <a:srgbClr val="02669A"/>
              </a:buClr>
              <a:buSzPts val="2700"/>
              <a:buFont typeface="Century Gothic"/>
              <a:buNone/>
              <a:defRPr sz="2700">
                <a:solidFill>
                  <a:srgbClr val="02669A"/>
                </a:solidFill>
                <a:latin typeface="Century Gothic"/>
                <a:ea typeface="Century Gothic"/>
                <a:cs typeface="Century Gothic"/>
                <a:sym typeface="Century Gothic"/>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84" name="Google Shape;84;p18"/>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61950" lvl="0" marL="457200" rtl="0" algn="l">
              <a:lnSpc>
                <a:spcPct val="90000"/>
              </a:lnSpc>
              <a:spcBef>
                <a:spcPts val="800"/>
              </a:spcBef>
              <a:spcAft>
                <a:spcPts val="0"/>
              </a:spcAft>
              <a:buClr>
                <a:srgbClr val="8CA0AA"/>
              </a:buClr>
              <a:buSzPts val="2100"/>
              <a:buChar char="●"/>
              <a:defRPr>
                <a:solidFill>
                  <a:srgbClr val="8CA0AA"/>
                </a:solidFill>
                <a:latin typeface="Century Gothic"/>
                <a:ea typeface="Century Gothic"/>
                <a:cs typeface="Century Gothic"/>
                <a:sym typeface="Century Gothic"/>
              </a:defRPr>
            </a:lvl1pPr>
            <a:lvl2pPr indent="-317500" lvl="1" marL="914400" rtl="0" algn="l">
              <a:lnSpc>
                <a:spcPct val="90000"/>
              </a:lnSpc>
              <a:spcBef>
                <a:spcPts val="1200"/>
              </a:spcBef>
              <a:spcAft>
                <a:spcPts val="0"/>
              </a:spcAft>
              <a:buClr>
                <a:schemeClr val="dk1"/>
              </a:buClr>
              <a:buSzPts val="1400"/>
              <a:buChar char="○"/>
              <a:defRPr/>
            </a:lvl2pPr>
            <a:lvl3pPr indent="-317500" lvl="2" marL="1371600" rtl="0" algn="l">
              <a:lnSpc>
                <a:spcPct val="90000"/>
              </a:lnSpc>
              <a:spcBef>
                <a:spcPts val="1200"/>
              </a:spcBef>
              <a:spcAft>
                <a:spcPts val="0"/>
              </a:spcAft>
              <a:buClr>
                <a:schemeClr val="dk1"/>
              </a:buClr>
              <a:buSzPts val="1400"/>
              <a:buChar char="■"/>
              <a:defRPr/>
            </a:lvl3pPr>
            <a:lvl4pPr indent="-317500" lvl="3" marL="1828800" rtl="0" algn="l">
              <a:lnSpc>
                <a:spcPct val="90000"/>
              </a:lnSpc>
              <a:spcBef>
                <a:spcPts val="1200"/>
              </a:spcBef>
              <a:spcAft>
                <a:spcPts val="0"/>
              </a:spcAft>
              <a:buClr>
                <a:schemeClr val="dk1"/>
              </a:buClr>
              <a:buSzPts val="1400"/>
              <a:buChar char="●"/>
              <a:defRPr/>
            </a:lvl4pPr>
            <a:lvl5pPr indent="-317500" lvl="4" marL="2286000" rtl="0" algn="l">
              <a:lnSpc>
                <a:spcPct val="90000"/>
              </a:lnSpc>
              <a:spcBef>
                <a:spcPts val="1200"/>
              </a:spcBef>
              <a:spcAft>
                <a:spcPts val="0"/>
              </a:spcAft>
              <a:buClr>
                <a:schemeClr val="dk1"/>
              </a:buClr>
              <a:buSzPts val="1400"/>
              <a:buChar char="○"/>
              <a:defRPr/>
            </a:lvl5pPr>
            <a:lvl6pPr indent="-317500" lvl="5" marL="2743200" rtl="0" algn="l">
              <a:lnSpc>
                <a:spcPct val="90000"/>
              </a:lnSpc>
              <a:spcBef>
                <a:spcPts val="1200"/>
              </a:spcBef>
              <a:spcAft>
                <a:spcPts val="0"/>
              </a:spcAft>
              <a:buClr>
                <a:schemeClr val="dk1"/>
              </a:buClr>
              <a:buSzPts val="1400"/>
              <a:buChar char="■"/>
              <a:defRPr/>
            </a:lvl6pPr>
            <a:lvl7pPr indent="-317500" lvl="6" marL="3200400" rtl="0" algn="l">
              <a:lnSpc>
                <a:spcPct val="90000"/>
              </a:lnSpc>
              <a:spcBef>
                <a:spcPts val="1200"/>
              </a:spcBef>
              <a:spcAft>
                <a:spcPts val="0"/>
              </a:spcAft>
              <a:buClr>
                <a:schemeClr val="dk1"/>
              </a:buClr>
              <a:buSzPts val="1400"/>
              <a:buChar char="●"/>
              <a:defRPr/>
            </a:lvl7pPr>
            <a:lvl8pPr indent="-317500" lvl="7" marL="3657600" rtl="0" algn="l">
              <a:lnSpc>
                <a:spcPct val="90000"/>
              </a:lnSpc>
              <a:spcBef>
                <a:spcPts val="1200"/>
              </a:spcBef>
              <a:spcAft>
                <a:spcPts val="0"/>
              </a:spcAft>
              <a:buClr>
                <a:schemeClr val="dk1"/>
              </a:buClr>
              <a:buSzPts val="1400"/>
              <a:buChar char="○"/>
              <a:defRPr/>
            </a:lvl8pPr>
            <a:lvl9pPr indent="-317500" lvl="8" marL="4114800" rtl="0" algn="l">
              <a:lnSpc>
                <a:spcPct val="90000"/>
              </a:lnSpc>
              <a:spcBef>
                <a:spcPts val="1200"/>
              </a:spcBef>
              <a:spcAft>
                <a:spcPts val="1200"/>
              </a:spcAft>
              <a:buClr>
                <a:schemeClr val="dk1"/>
              </a:buClr>
              <a:buSzPts val="1400"/>
              <a:buChar char="■"/>
              <a:defRPr/>
            </a:lvl9pPr>
          </a:lstStyle>
          <a:p/>
        </p:txBody>
      </p:sp>
      <p:sp>
        <p:nvSpPr>
          <p:cNvPr id="85" name="Google Shape;85;p18"/>
          <p:cNvSpPr/>
          <p:nvPr/>
        </p:nvSpPr>
        <p:spPr>
          <a:xfrm>
            <a:off x="0" y="5057095"/>
            <a:ext cx="9144000" cy="93000"/>
          </a:xfrm>
          <a:prstGeom prst="rect">
            <a:avLst/>
          </a:prstGeom>
          <a:solidFill>
            <a:srgbClr val="FBAD18"/>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86" name="Google Shape;86;p18"/>
          <p:cNvSpPr/>
          <p:nvPr/>
        </p:nvSpPr>
        <p:spPr>
          <a:xfrm rot="10800000">
            <a:off x="-3681" y="4615815"/>
            <a:ext cx="797481" cy="458772"/>
          </a:xfrm>
          <a:custGeom>
            <a:rect b="b" l="l" r="r" t="t"/>
            <a:pathLst>
              <a:path extrusionOk="0" h="1085850" w="1876425">
                <a:moveTo>
                  <a:pt x="1877663" y="7144"/>
                </a:moveTo>
                <a:lnTo>
                  <a:pt x="7144" y="7144"/>
                </a:lnTo>
                <a:lnTo>
                  <a:pt x="1877663" y="1087088"/>
                </a:lnTo>
                <a:lnTo>
                  <a:pt x="1877663" y="7144"/>
                </a:lnTo>
                <a:close/>
              </a:path>
            </a:pathLst>
          </a:custGeom>
          <a:solidFill>
            <a:srgbClr val="FBAD18"/>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pic>
        <p:nvPicPr>
          <p:cNvPr id="87" name="Google Shape;87;p18"/>
          <p:cNvPicPr preferRelativeResize="0"/>
          <p:nvPr/>
        </p:nvPicPr>
        <p:blipFill rotWithShape="1">
          <a:blip r:embed="rId2">
            <a:alphaModFix/>
          </a:blip>
          <a:srcRect b="0" l="0" r="0" t="0"/>
          <a:stretch/>
        </p:blipFill>
        <p:spPr>
          <a:xfrm>
            <a:off x="7146497" y="273844"/>
            <a:ext cx="1425632" cy="488789"/>
          </a:xfrm>
          <a:prstGeom prst="rect">
            <a:avLst/>
          </a:prstGeom>
          <a:noFill/>
          <a:ln>
            <a:noFill/>
          </a:ln>
        </p:spPr>
      </p:pic>
      <p:sp>
        <p:nvSpPr>
          <p:cNvPr id="88" name="Google Shape;88;p18"/>
          <p:cNvSpPr txBox="1"/>
          <p:nvPr/>
        </p:nvSpPr>
        <p:spPr>
          <a:xfrm>
            <a:off x="64294" y="4733925"/>
            <a:ext cx="1564500" cy="253800"/>
          </a:xfrm>
          <a:prstGeom prst="rect">
            <a:avLst/>
          </a:prstGeom>
          <a:noFill/>
          <a:ln>
            <a:noFill/>
          </a:ln>
        </p:spPr>
        <p:txBody>
          <a:bodyPr anchorCtr="0" anchor="t" bIns="34275" lIns="68575" spcFirstLastPara="1" rIns="68575" wrap="square" tIns="34275">
            <a:spAutoFit/>
          </a:bodyPr>
          <a:lstStyle/>
          <a:p>
            <a:pPr indent="0" lvl="0" marL="0" marR="0" rtl="0" algn="l">
              <a:lnSpc>
                <a:spcPct val="218750"/>
              </a:lnSpc>
              <a:spcBef>
                <a:spcPts val="0"/>
              </a:spcBef>
              <a:spcAft>
                <a:spcPts val="0"/>
              </a:spcAft>
              <a:buNone/>
            </a:pPr>
            <a:fld id="{00000000-1234-1234-1234-123412341234}" type="slidenum">
              <a:rPr lang="en" sz="1200">
                <a:solidFill>
                  <a:schemeClr val="lt1"/>
                </a:solidFill>
                <a:latin typeface="Calibri"/>
                <a:ea typeface="Calibri"/>
                <a:cs typeface="Calibri"/>
                <a:sym typeface="Calibri"/>
              </a:rPr>
              <a:t>‹#›</a:t>
            </a:fld>
            <a:endParaRPr sz="1200">
              <a:solidFill>
                <a:schemeClr val="lt1"/>
              </a:solidFill>
              <a:latin typeface="Calibri"/>
              <a:ea typeface="Calibri"/>
              <a:cs typeface="Calibri"/>
              <a:sym typeface="Calibri"/>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2 Text &amp; 1/2 Photo (Horizontal)">
  <p:cSld name="1/2 Text &amp; 1/2 Photo (Horizontal)">
    <p:spTree>
      <p:nvGrpSpPr>
        <p:cNvPr id="89" name="Shape 89"/>
        <p:cNvGrpSpPr/>
        <p:nvPr/>
      </p:nvGrpSpPr>
      <p:grpSpPr>
        <a:xfrm>
          <a:off x="0" y="0"/>
          <a:ext cx="0" cy="0"/>
          <a:chOff x="0" y="0"/>
          <a:chExt cx="0" cy="0"/>
        </a:xfrm>
      </p:grpSpPr>
      <p:sp>
        <p:nvSpPr>
          <p:cNvPr id="90" name="Google Shape;90;p19"/>
          <p:cNvSpPr/>
          <p:nvPr>
            <p:ph idx="2" type="pic"/>
          </p:nvPr>
        </p:nvSpPr>
        <p:spPr>
          <a:xfrm>
            <a:off x="0" y="2613377"/>
            <a:ext cx="9144000" cy="2530200"/>
          </a:xfrm>
          <a:prstGeom prst="rect">
            <a:avLst/>
          </a:prstGeom>
          <a:solidFill>
            <a:srgbClr val="E4E4E4"/>
          </a:solidFill>
          <a:ln>
            <a:noFill/>
          </a:ln>
        </p:spPr>
      </p:sp>
      <p:sp>
        <p:nvSpPr>
          <p:cNvPr id="91" name="Google Shape;91;p19"/>
          <p:cNvSpPr txBox="1"/>
          <p:nvPr>
            <p:ph idx="1" type="body"/>
          </p:nvPr>
        </p:nvSpPr>
        <p:spPr>
          <a:xfrm>
            <a:off x="514484" y="279594"/>
            <a:ext cx="8075700" cy="614700"/>
          </a:xfrm>
          <a:prstGeom prst="rect">
            <a:avLst/>
          </a:prstGeom>
          <a:noFill/>
          <a:ln>
            <a:noFill/>
          </a:ln>
        </p:spPr>
        <p:txBody>
          <a:bodyPr anchorCtr="0" anchor="b" bIns="17150" lIns="34300" spcFirstLastPara="1" rIns="34300" wrap="square" tIns="17150">
            <a:normAutofit/>
          </a:bodyPr>
          <a:lstStyle>
            <a:lvl1pPr indent="-228600" lvl="0" marL="457200" rtl="0" algn="ctr">
              <a:lnSpc>
                <a:spcPct val="90000"/>
              </a:lnSpc>
              <a:spcBef>
                <a:spcPts val="800"/>
              </a:spcBef>
              <a:spcAft>
                <a:spcPts val="0"/>
              </a:spcAft>
              <a:buClr>
                <a:schemeClr val="accent4"/>
              </a:buClr>
              <a:buSzPts val="3300"/>
              <a:buNone/>
              <a:defRPr b="0" i="0" sz="3300">
                <a:solidFill>
                  <a:schemeClr val="accent4"/>
                </a:solidFill>
                <a:latin typeface="Century Gothic"/>
                <a:ea typeface="Century Gothic"/>
                <a:cs typeface="Century Gothic"/>
                <a:sym typeface="Century Gothic"/>
              </a:defRPr>
            </a:lvl1pPr>
            <a:lvl2pPr indent="-393700" lvl="1" marL="914400" rtl="0" algn="l">
              <a:lnSpc>
                <a:spcPct val="90000"/>
              </a:lnSpc>
              <a:spcBef>
                <a:spcPts val="1200"/>
              </a:spcBef>
              <a:spcAft>
                <a:spcPts val="0"/>
              </a:spcAft>
              <a:buClr>
                <a:schemeClr val="dk1"/>
              </a:buClr>
              <a:buSzPts val="2600"/>
              <a:buChar char="○"/>
              <a:defRPr sz="2600"/>
            </a:lvl2pPr>
            <a:lvl3pPr indent="-393700" lvl="2" marL="1371600" rtl="0" algn="l">
              <a:lnSpc>
                <a:spcPct val="90000"/>
              </a:lnSpc>
              <a:spcBef>
                <a:spcPts val="1200"/>
              </a:spcBef>
              <a:spcAft>
                <a:spcPts val="0"/>
              </a:spcAft>
              <a:buClr>
                <a:schemeClr val="dk1"/>
              </a:buClr>
              <a:buSzPts val="2600"/>
              <a:buChar char="■"/>
              <a:defRPr sz="2600"/>
            </a:lvl3pPr>
            <a:lvl4pPr indent="-393700" lvl="3" marL="1828800" rtl="0" algn="l">
              <a:lnSpc>
                <a:spcPct val="90000"/>
              </a:lnSpc>
              <a:spcBef>
                <a:spcPts val="1200"/>
              </a:spcBef>
              <a:spcAft>
                <a:spcPts val="0"/>
              </a:spcAft>
              <a:buClr>
                <a:schemeClr val="dk1"/>
              </a:buClr>
              <a:buSzPts val="2600"/>
              <a:buChar char="●"/>
              <a:defRPr sz="2600"/>
            </a:lvl4pPr>
            <a:lvl5pPr indent="-393700" lvl="4" marL="2286000" rtl="0" algn="l">
              <a:lnSpc>
                <a:spcPct val="90000"/>
              </a:lnSpc>
              <a:spcBef>
                <a:spcPts val="1200"/>
              </a:spcBef>
              <a:spcAft>
                <a:spcPts val="0"/>
              </a:spcAft>
              <a:buClr>
                <a:schemeClr val="dk1"/>
              </a:buClr>
              <a:buSzPts val="2600"/>
              <a:buChar char="○"/>
              <a:defRPr sz="2600"/>
            </a:lvl5pPr>
            <a:lvl6pPr indent="-273050" lvl="5" marL="2743200" rtl="0" algn="l">
              <a:lnSpc>
                <a:spcPct val="90000"/>
              </a:lnSpc>
              <a:spcBef>
                <a:spcPts val="1200"/>
              </a:spcBef>
              <a:spcAft>
                <a:spcPts val="0"/>
              </a:spcAft>
              <a:buClr>
                <a:schemeClr val="dk1"/>
              </a:buClr>
              <a:buSzPts val="700"/>
              <a:buChar char="■"/>
              <a:defRPr/>
            </a:lvl6pPr>
            <a:lvl7pPr indent="-273050" lvl="6" marL="3200400" rtl="0" algn="l">
              <a:lnSpc>
                <a:spcPct val="90000"/>
              </a:lnSpc>
              <a:spcBef>
                <a:spcPts val="1200"/>
              </a:spcBef>
              <a:spcAft>
                <a:spcPts val="0"/>
              </a:spcAft>
              <a:buClr>
                <a:schemeClr val="dk1"/>
              </a:buClr>
              <a:buSzPts val="700"/>
              <a:buChar char="●"/>
              <a:defRPr/>
            </a:lvl7pPr>
            <a:lvl8pPr indent="-273050" lvl="7" marL="3657600" rtl="0" algn="l">
              <a:lnSpc>
                <a:spcPct val="90000"/>
              </a:lnSpc>
              <a:spcBef>
                <a:spcPts val="1200"/>
              </a:spcBef>
              <a:spcAft>
                <a:spcPts val="0"/>
              </a:spcAft>
              <a:buClr>
                <a:schemeClr val="dk1"/>
              </a:buClr>
              <a:buSzPts val="700"/>
              <a:buChar char="○"/>
              <a:defRPr/>
            </a:lvl8pPr>
            <a:lvl9pPr indent="-273050" lvl="8" marL="4114800" rtl="0" algn="l">
              <a:lnSpc>
                <a:spcPct val="90000"/>
              </a:lnSpc>
              <a:spcBef>
                <a:spcPts val="1200"/>
              </a:spcBef>
              <a:spcAft>
                <a:spcPts val="1200"/>
              </a:spcAft>
              <a:buClr>
                <a:schemeClr val="dk1"/>
              </a:buClr>
              <a:buSzPts val="700"/>
              <a:buChar char="■"/>
              <a:defRPr/>
            </a:lvl9pPr>
          </a:lstStyle>
          <a:p/>
        </p:txBody>
      </p:sp>
      <p:cxnSp>
        <p:nvCxnSpPr>
          <p:cNvPr id="92" name="Google Shape;92;p19"/>
          <p:cNvCxnSpPr/>
          <p:nvPr/>
        </p:nvCxnSpPr>
        <p:spPr>
          <a:xfrm>
            <a:off x="4286513" y="965894"/>
            <a:ext cx="511800" cy="0"/>
          </a:xfrm>
          <a:prstGeom prst="straightConnector1">
            <a:avLst/>
          </a:prstGeom>
          <a:noFill/>
          <a:ln cap="flat" cmpd="sng" w="63500">
            <a:solidFill>
              <a:schemeClr val="accent3"/>
            </a:solidFill>
            <a:prstDash val="solid"/>
            <a:miter lim="800000"/>
            <a:headEnd len="sm" w="sm" type="none"/>
            <a:tailEnd len="sm" w="sm" type="none"/>
          </a:ln>
        </p:spPr>
      </p:cxnSp>
      <p:sp>
        <p:nvSpPr>
          <p:cNvPr id="93" name="Google Shape;93;p19"/>
          <p:cNvSpPr/>
          <p:nvPr/>
        </p:nvSpPr>
        <p:spPr>
          <a:xfrm>
            <a:off x="8590159" y="4612550"/>
            <a:ext cx="308700" cy="308700"/>
          </a:xfrm>
          <a:prstGeom prst="ellipse">
            <a:avLst/>
          </a:prstGeom>
          <a:solidFill>
            <a:schemeClr val="accent3"/>
          </a:solidFill>
          <a:ln>
            <a:noFill/>
          </a:ln>
        </p:spPr>
        <p:txBody>
          <a:bodyPr anchorCtr="0" anchor="ctr" bIns="17150" lIns="34300" spcFirstLastPara="1" rIns="34300" wrap="square" tIns="17150">
            <a:noAutofit/>
          </a:bodyPr>
          <a:lstStyle/>
          <a:p>
            <a:pPr indent="0" lvl="0" marL="0" marR="0" rtl="0" algn="ctr">
              <a:spcBef>
                <a:spcPts val="0"/>
              </a:spcBef>
              <a:spcAft>
                <a:spcPts val="0"/>
              </a:spcAft>
              <a:buNone/>
            </a:pPr>
            <a:r>
              <a:t/>
            </a:r>
            <a:endParaRPr b="0" i="0" sz="1400" u="none" cap="none" strike="noStrike">
              <a:solidFill>
                <a:srgbClr val="70CDFE"/>
              </a:solidFill>
              <a:latin typeface="Calibri"/>
              <a:ea typeface="Calibri"/>
              <a:cs typeface="Calibri"/>
              <a:sym typeface="Calibri"/>
            </a:endParaRPr>
          </a:p>
        </p:txBody>
      </p:sp>
      <p:sp>
        <p:nvSpPr>
          <p:cNvPr id="94" name="Google Shape;94;p19"/>
          <p:cNvSpPr txBox="1"/>
          <p:nvPr>
            <p:ph idx="12" type="sldNum"/>
          </p:nvPr>
        </p:nvSpPr>
        <p:spPr>
          <a:xfrm>
            <a:off x="8590159" y="4629933"/>
            <a:ext cx="308700" cy="273900"/>
          </a:xfrm>
          <a:prstGeom prst="rect">
            <a:avLst/>
          </a:prstGeom>
          <a:noFill/>
          <a:ln>
            <a:noFill/>
          </a:ln>
        </p:spPr>
        <p:txBody>
          <a:bodyPr anchorCtr="0" anchor="ctr" bIns="17150" lIns="34300" spcFirstLastPara="1" rIns="34300" wrap="square" tIns="17150">
            <a:normAutofit/>
          </a:bodyPr>
          <a:lstStyle>
            <a:lvl1pPr indent="0" lvl="0" marL="0" marR="0" rtl="0" algn="ctr">
              <a:spcBef>
                <a:spcPts val="0"/>
              </a:spcBef>
              <a:buNone/>
              <a:defRPr b="1" i="0" sz="900" u="none" cap="none" strike="noStrike">
                <a:solidFill>
                  <a:schemeClr val="lt2"/>
                </a:solidFill>
                <a:latin typeface="Century Gothic"/>
                <a:ea typeface="Century Gothic"/>
                <a:cs typeface="Century Gothic"/>
                <a:sym typeface="Century Gothic"/>
              </a:defRPr>
            </a:lvl1pPr>
            <a:lvl2pPr indent="0" lvl="1" marL="0" marR="0" rtl="0" algn="ctr">
              <a:spcBef>
                <a:spcPts val="0"/>
              </a:spcBef>
              <a:buNone/>
              <a:defRPr b="1" i="0" sz="900" u="none" cap="none" strike="noStrike">
                <a:solidFill>
                  <a:schemeClr val="lt2"/>
                </a:solidFill>
                <a:latin typeface="Century Gothic"/>
                <a:ea typeface="Century Gothic"/>
                <a:cs typeface="Century Gothic"/>
                <a:sym typeface="Century Gothic"/>
              </a:defRPr>
            </a:lvl2pPr>
            <a:lvl3pPr indent="0" lvl="2" marL="0" marR="0" rtl="0" algn="ctr">
              <a:spcBef>
                <a:spcPts val="0"/>
              </a:spcBef>
              <a:buNone/>
              <a:defRPr b="1" i="0" sz="900" u="none" cap="none" strike="noStrike">
                <a:solidFill>
                  <a:schemeClr val="lt2"/>
                </a:solidFill>
                <a:latin typeface="Century Gothic"/>
                <a:ea typeface="Century Gothic"/>
                <a:cs typeface="Century Gothic"/>
                <a:sym typeface="Century Gothic"/>
              </a:defRPr>
            </a:lvl3pPr>
            <a:lvl4pPr indent="0" lvl="3" marL="0" marR="0" rtl="0" algn="ctr">
              <a:spcBef>
                <a:spcPts val="0"/>
              </a:spcBef>
              <a:buNone/>
              <a:defRPr b="1" i="0" sz="900" u="none" cap="none" strike="noStrike">
                <a:solidFill>
                  <a:schemeClr val="lt2"/>
                </a:solidFill>
                <a:latin typeface="Century Gothic"/>
                <a:ea typeface="Century Gothic"/>
                <a:cs typeface="Century Gothic"/>
                <a:sym typeface="Century Gothic"/>
              </a:defRPr>
            </a:lvl4pPr>
            <a:lvl5pPr indent="0" lvl="4" marL="0" marR="0" rtl="0" algn="ctr">
              <a:spcBef>
                <a:spcPts val="0"/>
              </a:spcBef>
              <a:buNone/>
              <a:defRPr b="1" i="0" sz="900" u="none" cap="none" strike="noStrike">
                <a:solidFill>
                  <a:schemeClr val="lt2"/>
                </a:solidFill>
                <a:latin typeface="Century Gothic"/>
                <a:ea typeface="Century Gothic"/>
                <a:cs typeface="Century Gothic"/>
                <a:sym typeface="Century Gothic"/>
              </a:defRPr>
            </a:lvl5pPr>
            <a:lvl6pPr indent="0" lvl="5" marL="0" marR="0" rtl="0" algn="ctr">
              <a:spcBef>
                <a:spcPts val="0"/>
              </a:spcBef>
              <a:buNone/>
              <a:defRPr b="1" i="0" sz="900" u="none" cap="none" strike="noStrike">
                <a:solidFill>
                  <a:schemeClr val="lt2"/>
                </a:solidFill>
                <a:latin typeface="Century Gothic"/>
                <a:ea typeface="Century Gothic"/>
                <a:cs typeface="Century Gothic"/>
                <a:sym typeface="Century Gothic"/>
              </a:defRPr>
            </a:lvl6pPr>
            <a:lvl7pPr indent="0" lvl="6" marL="0" marR="0" rtl="0" algn="ctr">
              <a:spcBef>
                <a:spcPts val="0"/>
              </a:spcBef>
              <a:buNone/>
              <a:defRPr b="1" i="0" sz="900" u="none" cap="none" strike="noStrike">
                <a:solidFill>
                  <a:schemeClr val="lt2"/>
                </a:solidFill>
                <a:latin typeface="Century Gothic"/>
                <a:ea typeface="Century Gothic"/>
                <a:cs typeface="Century Gothic"/>
                <a:sym typeface="Century Gothic"/>
              </a:defRPr>
            </a:lvl7pPr>
            <a:lvl8pPr indent="0" lvl="7" marL="0" marR="0" rtl="0" algn="ctr">
              <a:spcBef>
                <a:spcPts val="0"/>
              </a:spcBef>
              <a:buNone/>
              <a:defRPr b="1" i="0" sz="900" u="none" cap="none" strike="noStrike">
                <a:solidFill>
                  <a:schemeClr val="lt2"/>
                </a:solidFill>
                <a:latin typeface="Century Gothic"/>
                <a:ea typeface="Century Gothic"/>
                <a:cs typeface="Century Gothic"/>
                <a:sym typeface="Century Gothic"/>
              </a:defRPr>
            </a:lvl8pPr>
            <a:lvl9pPr indent="0" lvl="8" marL="0" marR="0" rtl="0" algn="ctr">
              <a:spcBef>
                <a:spcPts val="0"/>
              </a:spcBef>
              <a:buNone/>
              <a:defRPr b="1" i="0" sz="900" u="none" cap="none" strike="noStrike">
                <a:solidFill>
                  <a:schemeClr val="lt2"/>
                </a:solidFill>
                <a:latin typeface="Century Gothic"/>
                <a:ea typeface="Century Gothic"/>
                <a:cs typeface="Century Gothic"/>
                <a:sym typeface="Century Gothic"/>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act Us">
  <p:cSld name="Contact Us">
    <p:spTree>
      <p:nvGrpSpPr>
        <p:cNvPr id="95" name="Shape 95"/>
        <p:cNvGrpSpPr/>
        <p:nvPr/>
      </p:nvGrpSpPr>
      <p:grpSpPr>
        <a:xfrm>
          <a:off x="0" y="0"/>
          <a:ext cx="0" cy="0"/>
          <a:chOff x="0" y="0"/>
          <a:chExt cx="0" cy="0"/>
        </a:xfrm>
      </p:grpSpPr>
      <p:pic>
        <p:nvPicPr>
          <p:cNvPr descr="Background pattern&#10;&#10;Description automatically generated" id="96" name="Google Shape;96;p20"/>
          <p:cNvPicPr preferRelativeResize="0"/>
          <p:nvPr/>
        </p:nvPicPr>
        <p:blipFill rotWithShape="1">
          <a:blip r:embed="rId2">
            <a:alphaModFix/>
          </a:blip>
          <a:srcRect b="0" l="0" r="0" t="0"/>
          <a:stretch/>
        </p:blipFill>
        <p:spPr>
          <a:xfrm>
            <a:off x="0" y="0"/>
            <a:ext cx="9141622" cy="5142162"/>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pening Slide">
  <p:cSld name="Opening Slide">
    <p:spTree>
      <p:nvGrpSpPr>
        <p:cNvPr id="100" name="Shape 100"/>
        <p:cNvGrpSpPr/>
        <p:nvPr/>
      </p:nvGrpSpPr>
      <p:grpSpPr>
        <a:xfrm>
          <a:off x="0" y="0"/>
          <a:ext cx="0" cy="0"/>
          <a:chOff x="0" y="0"/>
          <a:chExt cx="0" cy="0"/>
        </a:xfrm>
      </p:grpSpPr>
      <p:pic>
        <p:nvPicPr>
          <p:cNvPr id="101" name="Google Shape;101;p22"/>
          <p:cNvPicPr preferRelativeResize="0"/>
          <p:nvPr/>
        </p:nvPicPr>
        <p:blipFill rotWithShape="1">
          <a:blip r:embed="rId2">
            <a:alphaModFix/>
          </a:blip>
          <a:srcRect b="0" l="0" r="0" t="0"/>
          <a:stretch/>
        </p:blipFill>
        <p:spPr>
          <a:xfrm>
            <a:off x="0" y="0"/>
            <a:ext cx="9141619" cy="3689977"/>
          </a:xfrm>
          <a:prstGeom prst="rect">
            <a:avLst/>
          </a:prstGeom>
          <a:noFill/>
          <a:ln>
            <a:noFill/>
          </a:ln>
        </p:spPr>
      </p:pic>
      <p:sp>
        <p:nvSpPr>
          <p:cNvPr id="102" name="Google Shape;102;p22"/>
          <p:cNvSpPr txBox="1"/>
          <p:nvPr>
            <p:ph type="ctrTitle"/>
          </p:nvPr>
        </p:nvSpPr>
        <p:spPr>
          <a:xfrm>
            <a:off x="431480" y="1250804"/>
            <a:ext cx="5656500" cy="1320900"/>
          </a:xfrm>
          <a:prstGeom prst="rect">
            <a:avLst/>
          </a:prstGeom>
          <a:noFill/>
          <a:ln>
            <a:noFill/>
          </a:ln>
        </p:spPr>
        <p:txBody>
          <a:bodyPr anchorCtr="0" anchor="b" bIns="17150" lIns="34300" spcFirstLastPara="1" rIns="34300" wrap="square" tIns="17150">
            <a:noAutofit/>
          </a:bodyPr>
          <a:lstStyle>
            <a:lvl1pPr lvl="0" rtl="0" algn="l">
              <a:lnSpc>
                <a:spcPct val="90000"/>
              </a:lnSpc>
              <a:spcBef>
                <a:spcPts val="0"/>
              </a:spcBef>
              <a:spcAft>
                <a:spcPts val="0"/>
              </a:spcAft>
              <a:buClr>
                <a:schemeClr val="lt1"/>
              </a:buClr>
              <a:buSzPts val="3600"/>
              <a:buFont typeface="Century Gothic"/>
              <a:buNone/>
              <a:defRPr b="0" i="0" sz="3600">
                <a:solidFill>
                  <a:schemeClr val="lt1"/>
                </a:solidFill>
                <a:latin typeface="Century Gothic"/>
                <a:ea typeface="Century Gothic"/>
                <a:cs typeface="Century Gothic"/>
                <a:sym typeface="Century Gothic"/>
              </a:defRPr>
            </a:lvl1pPr>
            <a:lvl2pPr lvl="1" rtl="0">
              <a:spcBef>
                <a:spcPts val="0"/>
              </a:spcBef>
              <a:spcAft>
                <a:spcPts val="0"/>
              </a:spcAft>
              <a:buSzPts val="500"/>
              <a:buNone/>
              <a:defRPr/>
            </a:lvl2pPr>
            <a:lvl3pPr lvl="2" rtl="0">
              <a:spcBef>
                <a:spcPts val="0"/>
              </a:spcBef>
              <a:spcAft>
                <a:spcPts val="0"/>
              </a:spcAft>
              <a:buSzPts val="500"/>
              <a:buNone/>
              <a:defRPr/>
            </a:lvl3pPr>
            <a:lvl4pPr lvl="3" rtl="0">
              <a:spcBef>
                <a:spcPts val="0"/>
              </a:spcBef>
              <a:spcAft>
                <a:spcPts val="0"/>
              </a:spcAft>
              <a:buSzPts val="500"/>
              <a:buNone/>
              <a:defRPr/>
            </a:lvl4pPr>
            <a:lvl5pPr lvl="4" rtl="0">
              <a:spcBef>
                <a:spcPts val="0"/>
              </a:spcBef>
              <a:spcAft>
                <a:spcPts val="0"/>
              </a:spcAft>
              <a:buSzPts val="500"/>
              <a:buNone/>
              <a:defRPr/>
            </a:lvl5pPr>
            <a:lvl6pPr lvl="5" rtl="0">
              <a:spcBef>
                <a:spcPts val="0"/>
              </a:spcBef>
              <a:spcAft>
                <a:spcPts val="0"/>
              </a:spcAft>
              <a:buSzPts val="500"/>
              <a:buNone/>
              <a:defRPr/>
            </a:lvl6pPr>
            <a:lvl7pPr lvl="6" rtl="0">
              <a:spcBef>
                <a:spcPts val="0"/>
              </a:spcBef>
              <a:spcAft>
                <a:spcPts val="0"/>
              </a:spcAft>
              <a:buSzPts val="500"/>
              <a:buNone/>
              <a:defRPr/>
            </a:lvl7pPr>
            <a:lvl8pPr lvl="7" rtl="0">
              <a:spcBef>
                <a:spcPts val="0"/>
              </a:spcBef>
              <a:spcAft>
                <a:spcPts val="0"/>
              </a:spcAft>
              <a:buSzPts val="500"/>
              <a:buNone/>
              <a:defRPr/>
            </a:lvl8pPr>
            <a:lvl9pPr lvl="8" rtl="0">
              <a:spcBef>
                <a:spcPts val="0"/>
              </a:spcBef>
              <a:spcAft>
                <a:spcPts val="0"/>
              </a:spcAft>
              <a:buSzPts val="500"/>
              <a:buNone/>
              <a:defRPr/>
            </a:lvl9pPr>
          </a:lstStyle>
          <a:p/>
        </p:txBody>
      </p:sp>
      <p:sp>
        <p:nvSpPr>
          <p:cNvPr id="103" name="Google Shape;103;p22"/>
          <p:cNvSpPr txBox="1"/>
          <p:nvPr>
            <p:ph idx="1" type="subTitle"/>
          </p:nvPr>
        </p:nvSpPr>
        <p:spPr>
          <a:xfrm>
            <a:off x="431480" y="2714522"/>
            <a:ext cx="5656500" cy="282000"/>
          </a:xfrm>
          <a:prstGeom prst="rect">
            <a:avLst/>
          </a:prstGeom>
          <a:noFill/>
          <a:ln>
            <a:noFill/>
          </a:ln>
        </p:spPr>
        <p:txBody>
          <a:bodyPr anchorCtr="0" anchor="t" bIns="17150" lIns="34300" spcFirstLastPara="1" rIns="34300" wrap="square" tIns="17150">
            <a:noAutofit/>
          </a:bodyPr>
          <a:lstStyle>
            <a:lvl1pPr lvl="0" rtl="0" algn="l">
              <a:lnSpc>
                <a:spcPct val="90000"/>
              </a:lnSpc>
              <a:spcBef>
                <a:spcPts val="800"/>
              </a:spcBef>
              <a:spcAft>
                <a:spcPts val="0"/>
              </a:spcAft>
              <a:buClr>
                <a:schemeClr val="lt1"/>
              </a:buClr>
              <a:buSzPts val="2000"/>
              <a:buNone/>
              <a:defRPr b="0" i="1" sz="2000">
                <a:solidFill>
                  <a:schemeClr val="lt1"/>
                </a:solidFill>
                <a:latin typeface="Century Gothic"/>
                <a:ea typeface="Century Gothic"/>
                <a:cs typeface="Century Gothic"/>
                <a:sym typeface="Century Gothic"/>
              </a:defRPr>
            </a:lvl1pPr>
            <a:lvl2pPr lvl="1" rtl="0" algn="ctr">
              <a:lnSpc>
                <a:spcPct val="90000"/>
              </a:lnSpc>
              <a:spcBef>
                <a:spcPts val="400"/>
              </a:spcBef>
              <a:spcAft>
                <a:spcPts val="0"/>
              </a:spcAft>
              <a:buClr>
                <a:schemeClr val="dk1"/>
              </a:buClr>
              <a:buSzPts val="800"/>
              <a:buNone/>
              <a:defRPr sz="800"/>
            </a:lvl2pPr>
            <a:lvl3pPr lvl="2" rtl="0" algn="ctr">
              <a:lnSpc>
                <a:spcPct val="90000"/>
              </a:lnSpc>
              <a:spcBef>
                <a:spcPts val="400"/>
              </a:spcBef>
              <a:spcAft>
                <a:spcPts val="0"/>
              </a:spcAft>
              <a:buClr>
                <a:schemeClr val="dk1"/>
              </a:buClr>
              <a:buSzPts val="700"/>
              <a:buNone/>
              <a:defRPr sz="700"/>
            </a:lvl3pPr>
            <a:lvl4pPr lvl="3" rtl="0" algn="ctr">
              <a:lnSpc>
                <a:spcPct val="90000"/>
              </a:lnSpc>
              <a:spcBef>
                <a:spcPts val="400"/>
              </a:spcBef>
              <a:spcAft>
                <a:spcPts val="0"/>
              </a:spcAft>
              <a:buClr>
                <a:schemeClr val="dk1"/>
              </a:buClr>
              <a:buSzPts val="600"/>
              <a:buNone/>
              <a:defRPr sz="600"/>
            </a:lvl4pPr>
            <a:lvl5pPr lvl="4" rtl="0" algn="ctr">
              <a:lnSpc>
                <a:spcPct val="90000"/>
              </a:lnSpc>
              <a:spcBef>
                <a:spcPts val="400"/>
              </a:spcBef>
              <a:spcAft>
                <a:spcPts val="0"/>
              </a:spcAft>
              <a:buClr>
                <a:schemeClr val="dk1"/>
              </a:buClr>
              <a:buSzPts val="600"/>
              <a:buNone/>
              <a:defRPr sz="600"/>
            </a:lvl5pPr>
            <a:lvl6pPr lvl="5" rtl="0" algn="ctr">
              <a:lnSpc>
                <a:spcPct val="90000"/>
              </a:lnSpc>
              <a:spcBef>
                <a:spcPts val="400"/>
              </a:spcBef>
              <a:spcAft>
                <a:spcPts val="0"/>
              </a:spcAft>
              <a:buClr>
                <a:schemeClr val="dk1"/>
              </a:buClr>
              <a:buSzPts val="600"/>
              <a:buNone/>
              <a:defRPr sz="600"/>
            </a:lvl6pPr>
            <a:lvl7pPr lvl="6" rtl="0" algn="ctr">
              <a:lnSpc>
                <a:spcPct val="90000"/>
              </a:lnSpc>
              <a:spcBef>
                <a:spcPts val="400"/>
              </a:spcBef>
              <a:spcAft>
                <a:spcPts val="0"/>
              </a:spcAft>
              <a:buClr>
                <a:schemeClr val="dk1"/>
              </a:buClr>
              <a:buSzPts val="600"/>
              <a:buNone/>
              <a:defRPr sz="600"/>
            </a:lvl7pPr>
            <a:lvl8pPr lvl="7" rtl="0" algn="ctr">
              <a:lnSpc>
                <a:spcPct val="90000"/>
              </a:lnSpc>
              <a:spcBef>
                <a:spcPts val="400"/>
              </a:spcBef>
              <a:spcAft>
                <a:spcPts val="0"/>
              </a:spcAft>
              <a:buClr>
                <a:schemeClr val="dk1"/>
              </a:buClr>
              <a:buSzPts val="600"/>
              <a:buNone/>
              <a:defRPr sz="600"/>
            </a:lvl8pPr>
            <a:lvl9pPr lvl="8" rtl="0" algn="ctr">
              <a:lnSpc>
                <a:spcPct val="90000"/>
              </a:lnSpc>
              <a:spcBef>
                <a:spcPts val="400"/>
              </a:spcBef>
              <a:spcAft>
                <a:spcPts val="0"/>
              </a:spcAft>
              <a:buClr>
                <a:schemeClr val="dk1"/>
              </a:buClr>
              <a:buSzPts val="600"/>
              <a:buNone/>
              <a:defRPr sz="600"/>
            </a:lvl9pPr>
          </a:lstStyle>
          <a:p/>
        </p:txBody>
      </p:sp>
      <p:sp>
        <p:nvSpPr>
          <p:cNvPr id="104" name="Google Shape;104;p22"/>
          <p:cNvSpPr txBox="1"/>
          <p:nvPr>
            <p:ph idx="2" type="body"/>
          </p:nvPr>
        </p:nvSpPr>
        <p:spPr>
          <a:xfrm>
            <a:off x="431480" y="4382213"/>
            <a:ext cx="5082600" cy="386700"/>
          </a:xfrm>
          <a:prstGeom prst="rect">
            <a:avLst/>
          </a:prstGeom>
          <a:noFill/>
          <a:ln>
            <a:noFill/>
          </a:ln>
        </p:spPr>
        <p:txBody>
          <a:bodyPr anchorCtr="0" anchor="t" bIns="17150" lIns="34300" spcFirstLastPara="1" rIns="34300" wrap="square" tIns="17150">
            <a:noAutofit/>
          </a:bodyPr>
          <a:lstStyle>
            <a:lvl1pPr indent="-228600" lvl="0" marL="457200" rtl="0" algn="l">
              <a:lnSpc>
                <a:spcPct val="90000"/>
              </a:lnSpc>
              <a:spcBef>
                <a:spcPts val="800"/>
              </a:spcBef>
              <a:spcAft>
                <a:spcPts val="0"/>
              </a:spcAft>
              <a:buClr>
                <a:schemeClr val="accent4"/>
              </a:buClr>
              <a:buSzPts val="1600"/>
              <a:buFont typeface="Century Gothic"/>
              <a:buNone/>
              <a:defRPr b="0" i="0" sz="1600">
                <a:solidFill>
                  <a:schemeClr val="accent4"/>
                </a:solidFill>
                <a:latin typeface="Century Gothic"/>
                <a:ea typeface="Century Gothic"/>
                <a:cs typeface="Century Gothic"/>
                <a:sym typeface="Century Gothic"/>
              </a:defRPr>
            </a:lvl1pPr>
            <a:lvl2pPr indent="-273050" lvl="1" marL="914400" rtl="0" algn="l">
              <a:lnSpc>
                <a:spcPct val="90000"/>
              </a:lnSpc>
              <a:spcBef>
                <a:spcPts val="400"/>
              </a:spcBef>
              <a:spcAft>
                <a:spcPts val="0"/>
              </a:spcAft>
              <a:buClr>
                <a:schemeClr val="dk1"/>
              </a:buClr>
              <a:buSzPts val="700"/>
              <a:buChar char="•"/>
              <a:defRPr/>
            </a:lvl2pPr>
            <a:lvl3pPr indent="-273050" lvl="2" marL="1371600" rtl="0" algn="l">
              <a:lnSpc>
                <a:spcPct val="90000"/>
              </a:lnSpc>
              <a:spcBef>
                <a:spcPts val="400"/>
              </a:spcBef>
              <a:spcAft>
                <a:spcPts val="0"/>
              </a:spcAft>
              <a:buClr>
                <a:schemeClr val="dk1"/>
              </a:buClr>
              <a:buSzPts val="700"/>
              <a:buChar char="•"/>
              <a:defRPr/>
            </a:lvl3pPr>
            <a:lvl4pPr indent="-273050" lvl="3" marL="1828800" rtl="0" algn="l">
              <a:lnSpc>
                <a:spcPct val="90000"/>
              </a:lnSpc>
              <a:spcBef>
                <a:spcPts val="400"/>
              </a:spcBef>
              <a:spcAft>
                <a:spcPts val="0"/>
              </a:spcAft>
              <a:buClr>
                <a:schemeClr val="dk1"/>
              </a:buClr>
              <a:buSzPts val="700"/>
              <a:buChar char="•"/>
              <a:defRPr/>
            </a:lvl4pPr>
            <a:lvl5pPr indent="-273050" lvl="4" marL="2286000" rtl="0" algn="l">
              <a:lnSpc>
                <a:spcPct val="90000"/>
              </a:lnSpc>
              <a:spcBef>
                <a:spcPts val="400"/>
              </a:spcBef>
              <a:spcAft>
                <a:spcPts val="0"/>
              </a:spcAft>
              <a:buClr>
                <a:schemeClr val="dk1"/>
              </a:buClr>
              <a:buSzPts val="700"/>
              <a:buChar char="•"/>
              <a:defRPr/>
            </a:lvl5pPr>
            <a:lvl6pPr indent="-273050" lvl="5" marL="2743200" rtl="0" algn="l">
              <a:lnSpc>
                <a:spcPct val="90000"/>
              </a:lnSpc>
              <a:spcBef>
                <a:spcPts val="400"/>
              </a:spcBef>
              <a:spcAft>
                <a:spcPts val="0"/>
              </a:spcAft>
              <a:buClr>
                <a:schemeClr val="dk1"/>
              </a:buClr>
              <a:buSzPts val="700"/>
              <a:buChar char="•"/>
              <a:defRPr/>
            </a:lvl6pPr>
            <a:lvl7pPr indent="-273050" lvl="6" marL="3200400" rtl="0" algn="l">
              <a:lnSpc>
                <a:spcPct val="90000"/>
              </a:lnSpc>
              <a:spcBef>
                <a:spcPts val="400"/>
              </a:spcBef>
              <a:spcAft>
                <a:spcPts val="0"/>
              </a:spcAft>
              <a:buClr>
                <a:schemeClr val="dk1"/>
              </a:buClr>
              <a:buSzPts val="700"/>
              <a:buChar char="•"/>
              <a:defRPr/>
            </a:lvl7pPr>
            <a:lvl8pPr indent="-273050" lvl="7" marL="3657600" rtl="0" algn="l">
              <a:lnSpc>
                <a:spcPct val="90000"/>
              </a:lnSpc>
              <a:spcBef>
                <a:spcPts val="400"/>
              </a:spcBef>
              <a:spcAft>
                <a:spcPts val="0"/>
              </a:spcAft>
              <a:buClr>
                <a:schemeClr val="dk1"/>
              </a:buClr>
              <a:buSzPts val="700"/>
              <a:buChar char="•"/>
              <a:defRPr/>
            </a:lvl8pPr>
            <a:lvl9pPr indent="-273050" lvl="8" marL="4114800" rtl="0" algn="l">
              <a:lnSpc>
                <a:spcPct val="90000"/>
              </a:lnSpc>
              <a:spcBef>
                <a:spcPts val="400"/>
              </a:spcBef>
              <a:spcAft>
                <a:spcPts val="0"/>
              </a:spcAft>
              <a:buClr>
                <a:schemeClr val="dk1"/>
              </a:buClr>
              <a:buSzPts val="700"/>
              <a:buChar char="•"/>
              <a:defRPr/>
            </a:lvl9pPr>
          </a:lstStyle>
          <a:p/>
        </p:txBody>
      </p:sp>
      <p:sp>
        <p:nvSpPr>
          <p:cNvPr id="105" name="Google Shape;105;p22"/>
          <p:cNvSpPr txBox="1"/>
          <p:nvPr>
            <p:ph idx="3" type="body"/>
          </p:nvPr>
        </p:nvSpPr>
        <p:spPr>
          <a:xfrm>
            <a:off x="431480" y="4114335"/>
            <a:ext cx="2069700" cy="216900"/>
          </a:xfrm>
          <a:prstGeom prst="rect">
            <a:avLst/>
          </a:prstGeom>
          <a:noFill/>
          <a:ln>
            <a:noFill/>
          </a:ln>
        </p:spPr>
        <p:txBody>
          <a:bodyPr anchorCtr="0" anchor="t" bIns="17150" lIns="34300" spcFirstLastPara="1" rIns="34300" wrap="square" tIns="17150">
            <a:noAutofit/>
          </a:bodyPr>
          <a:lstStyle>
            <a:lvl1pPr indent="-228600" lvl="0" marL="457200" rtl="0" algn="l">
              <a:lnSpc>
                <a:spcPct val="90000"/>
              </a:lnSpc>
              <a:spcBef>
                <a:spcPts val="800"/>
              </a:spcBef>
              <a:spcAft>
                <a:spcPts val="0"/>
              </a:spcAft>
              <a:buClr>
                <a:schemeClr val="accent4"/>
              </a:buClr>
              <a:buSzPts val="1200"/>
              <a:buFont typeface="Century Gothic"/>
              <a:buNone/>
              <a:defRPr b="0" i="0" sz="1200">
                <a:solidFill>
                  <a:schemeClr val="accent4"/>
                </a:solidFill>
                <a:latin typeface="Century Gothic"/>
                <a:ea typeface="Century Gothic"/>
                <a:cs typeface="Century Gothic"/>
                <a:sym typeface="Century Gothic"/>
              </a:defRPr>
            </a:lvl1pPr>
            <a:lvl2pPr indent="-273050" lvl="1" marL="914400" rtl="0" algn="l">
              <a:lnSpc>
                <a:spcPct val="90000"/>
              </a:lnSpc>
              <a:spcBef>
                <a:spcPts val="400"/>
              </a:spcBef>
              <a:spcAft>
                <a:spcPts val="0"/>
              </a:spcAft>
              <a:buClr>
                <a:schemeClr val="dk1"/>
              </a:buClr>
              <a:buSzPts val="700"/>
              <a:buChar char="•"/>
              <a:defRPr/>
            </a:lvl2pPr>
            <a:lvl3pPr indent="-273050" lvl="2" marL="1371600" rtl="0" algn="l">
              <a:lnSpc>
                <a:spcPct val="90000"/>
              </a:lnSpc>
              <a:spcBef>
                <a:spcPts val="400"/>
              </a:spcBef>
              <a:spcAft>
                <a:spcPts val="0"/>
              </a:spcAft>
              <a:buClr>
                <a:schemeClr val="dk1"/>
              </a:buClr>
              <a:buSzPts val="700"/>
              <a:buChar char="•"/>
              <a:defRPr/>
            </a:lvl3pPr>
            <a:lvl4pPr indent="-273050" lvl="3" marL="1828800" rtl="0" algn="l">
              <a:lnSpc>
                <a:spcPct val="90000"/>
              </a:lnSpc>
              <a:spcBef>
                <a:spcPts val="400"/>
              </a:spcBef>
              <a:spcAft>
                <a:spcPts val="0"/>
              </a:spcAft>
              <a:buClr>
                <a:schemeClr val="dk1"/>
              </a:buClr>
              <a:buSzPts val="700"/>
              <a:buChar char="•"/>
              <a:defRPr/>
            </a:lvl4pPr>
            <a:lvl5pPr indent="-273050" lvl="4" marL="2286000" rtl="0" algn="l">
              <a:lnSpc>
                <a:spcPct val="90000"/>
              </a:lnSpc>
              <a:spcBef>
                <a:spcPts val="400"/>
              </a:spcBef>
              <a:spcAft>
                <a:spcPts val="0"/>
              </a:spcAft>
              <a:buClr>
                <a:schemeClr val="dk1"/>
              </a:buClr>
              <a:buSzPts val="700"/>
              <a:buChar char="•"/>
              <a:defRPr/>
            </a:lvl5pPr>
            <a:lvl6pPr indent="-273050" lvl="5" marL="2743200" rtl="0" algn="l">
              <a:lnSpc>
                <a:spcPct val="90000"/>
              </a:lnSpc>
              <a:spcBef>
                <a:spcPts val="400"/>
              </a:spcBef>
              <a:spcAft>
                <a:spcPts val="0"/>
              </a:spcAft>
              <a:buClr>
                <a:schemeClr val="dk1"/>
              </a:buClr>
              <a:buSzPts val="700"/>
              <a:buChar char="•"/>
              <a:defRPr/>
            </a:lvl6pPr>
            <a:lvl7pPr indent="-273050" lvl="6" marL="3200400" rtl="0" algn="l">
              <a:lnSpc>
                <a:spcPct val="90000"/>
              </a:lnSpc>
              <a:spcBef>
                <a:spcPts val="400"/>
              </a:spcBef>
              <a:spcAft>
                <a:spcPts val="0"/>
              </a:spcAft>
              <a:buClr>
                <a:schemeClr val="dk1"/>
              </a:buClr>
              <a:buSzPts val="700"/>
              <a:buChar char="•"/>
              <a:defRPr/>
            </a:lvl7pPr>
            <a:lvl8pPr indent="-273050" lvl="7" marL="3657600" rtl="0" algn="l">
              <a:lnSpc>
                <a:spcPct val="90000"/>
              </a:lnSpc>
              <a:spcBef>
                <a:spcPts val="400"/>
              </a:spcBef>
              <a:spcAft>
                <a:spcPts val="0"/>
              </a:spcAft>
              <a:buClr>
                <a:schemeClr val="dk1"/>
              </a:buClr>
              <a:buSzPts val="700"/>
              <a:buChar char="•"/>
              <a:defRPr/>
            </a:lvl8pPr>
            <a:lvl9pPr indent="-273050" lvl="8" marL="4114800" rtl="0" algn="l">
              <a:lnSpc>
                <a:spcPct val="90000"/>
              </a:lnSpc>
              <a:spcBef>
                <a:spcPts val="400"/>
              </a:spcBef>
              <a:spcAft>
                <a:spcPts val="0"/>
              </a:spcAft>
              <a:buClr>
                <a:schemeClr val="dk1"/>
              </a:buClr>
              <a:buSzPts val="700"/>
              <a:buChar char="•"/>
              <a:defRPr/>
            </a:lvl9pPr>
          </a:lstStyle>
          <a:p/>
        </p:txBody>
      </p:sp>
      <p:pic>
        <p:nvPicPr>
          <p:cNvPr id="106" name="Google Shape;106;p22"/>
          <p:cNvPicPr preferRelativeResize="0"/>
          <p:nvPr/>
        </p:nvPicPr>
        <p:blipFill rotWithShape="1">
          <a:blip r:embed="rId3">
            <a:alphaModFix/>
          </a:blip>
          <a:srcRect b="0" l="0" r="0" t="0"/>
          <a:stretch/>
        </p:blipFill>
        <p:spPr>
          <a:xfrm>
            <a:off x="6642817" y="4048737"/>
            <a:ext cx="2199028" cy="753953"/>
          </a:xfrm>
          <a:prstGeom prst="rect">
            <a:avLst/>
          </a:prstGeom>
          <a:noFill/>
          <a:ln>
            <a:noFill/>
          </a:ln>
        </p:spPr>
      </p:pic>
    </p:spTree>
  </p:cSld>
  <p:clrMapOvr>
    <a:masterClrMapping/>
  </p:clrMapOvr>
  <mc:AlternateContent>
    <mc:Choice Requires="p14">
      <p:transition spd="slow" p14:dur="1500">
        <p:fade thruBlk="1"/>
      </p:transition>
    </mc:Choice>
    <mc:Fallback>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107" name="Shape 107"/>
        <p:cNvGrpSpPr/>
        <p:nvPr/>
      </p:nvGrpSpPr>
      <p:grpSpPr>
        <a:xfrm>
          <a:off x="0" y="0"/>
          <a:ext cx="0" cy="0"/>
          <a:chOff x="0" y="0"/>
          <a:chExt cx="0" cy="0"/>
        </a:xfrm>
      </p:grpSpPr>
      <p:pic>
        <p:nvPicPr>
          <p:cNvPr descr="Background pattern&#10;&#10;Description automatically generated" id="108" name="Google Shape;108;p23"/>
          <p:cNvPicPr preferRelativeResize="0"/>
          <p:nvPr/>
        </p:nvPicPr>
        <p:blipFill rotWithShape="1">
          <a:blip r:embed="rId2">
            <a:alphaModFix/>
          </a:blip>
          <a:srcRect b="0" l="0" r="0" t="0"/>
          <a:stretch/>
        </p:blipFill>
        <p:spPr>
          <a:xfrm>
            <a:off x="2514084" y="1413804"/>
            <a:ext cx="6628187" cy="3728355"/>
          </a:xfrm>
          <a:prstGeom prst="rect">
            <a:avLst/>
          </a:prstGeom>
          <a:noFill/>
          <a:ln>
            <a:noFill/>
          </a:ln>
        </p:spPr>
      </p:pic>
      <p:sp>
        <p:nvSpPr>
          <p:cNvPr id="109" name="Google Shape;109;p23"/>
          <p:cNvSpPr/>
          <p:nvPr>
            <p:ph idx="2" type="pic"/>
          </p:nvPr>
        </p:nvSpPr>
        <p:spPr>
          <a:xfrm>
            <a:off x="0" y="1415144"/>
            <a:ext cx="8215500" cy="3728400"/>
          </a:xfrm>
          <a:prstGeom prst="rect">
            <a:avLst/>
          </a:prstGeom>
          <a:solidFill>
            <a:srgbClr val="E4E4E4"/>
          </a:solidFill>
          <a:ln>
            <a:noFill/>
          </a:ln>
        </p:spPr>
      </p:sp>
      <p:sp>
        <p:nvSpPr>
          <p:cNvPr id="110" name="Google Shape;110;p23"/>
          <p:cNvSpPr txBox="1"/>
          <p:nvPr>
            <p:ph idx="1" type="body"/>
          </p:nvPr>
        </p:nvSpPr>
        <p:spPr>
          <a:xfrm>
            <a:off x="514484" y="279594"/>
            <a:ext cx="8075700" cy="614700"/>
          </a:xfrm>
          <a:prstGeom prst="rect">
            <a:avLst/>
          </a:prstGeom>
          <a:noFill/>
          <a:ln>
            <a:noFill/>
          </a:ln>
        </p:spPr>
        <p:txBody>
          <a:bodyPr anchorCtr="0" anchor="b" bIns="17150" lIns="34300" spcFirstLastPara="1" rIns="34300" wrap="square" tIns="17150">
            <a:normAutofit/>
          </a:bodyPr>
          <a:lstStyle>
            <a:lvl1pPr indent="-228600" lvl="0" marL="457200" rtl="0" algn="l">
              <a:lnSpc>
                <a:spcPct val="90000"/>
              </a:lnSpc>
              <a:spcBef>
                <a:spcPts val="800"/>
              </a:spcBef>
              <a:spcAft>
                <a:spcPts val="0"/>
              </a:spcAft>
              <a:buClr>
                <a:schemeClr val="accent4"/>
              </a:buClr>
              <a:buSzPts val="3300"/>
              <a:buNone/>
              <a:defRPr b="0" i="0" sz="3300">
                <a:solidFill>
                  <a:schemeClr val="accent4"/>
                </a:solidFill>
                <a:latin typeface="Century Gothic"/>
                <a:ea typeface="Century Gothic"/>
                <a:cs typeface="Century Gothic"/>
                <a:sym typeface="Century Gothic"/>
              </a:defRPr>
            </a:lvl1pPr>
            <a:lvl2pPr indent="-393700" lvl="1" marL="914400" rtl="0" algn="l">
              <a:lnSpc>
                <a:spcPct val="90000"/>
              </a:lnSpc>
              <a:spcBef>
                <a:spcPts val="400"/>
              </a:spcBef>
              <a:spcAft>
                <a:spcPts val="0"/>
              </a:spcAft>
              <a:buClr>
                <a:schemeClr val="dk1"/>
              </a:buClr>
              <a:buSzPts val="2600"/>
              <a:buChar char="•"/>
              <a:defRPr sz="2600"/>
            </a:lvl2pPr>
            <a:lvl3pPr indent="-393700" lvl="2" marL="1371600" rtl="0" algn="l">
              <a:lnSpc>
                <a:spcPct val="90000"/>
              </a:lnSpc>
              <a:spcBef>
                <a:spcPts val="400"/>
              </a:spcBef>
              <a:spcAft>
                <a:spcPts val="0"/>
              </a:spcAft>
              <a:buClr>
                <a:schemeClr val="dk1"/>
              </a:buClr>
              <a:buSzPts val="2600"/>
              <a:buChar char="•"/>
              <a:defRPr sz="2600"/>
            </a:lvl3pPr>
            <a:lvl4pPr indent="-393700" lvl="3" marL="1828800" rtl="0" algn="l">
              <a:lnSpc>
                <a:spcPct val="90000"/>
              </a:lnSpc>
              <a:spcBef>
                <a:spcPts val="400"/>
              </a:spcBef>
              <a:spcAft>
                <a:spcPts val="0"/>
              </a:spcAft>
              <a:buClr>
                <a:schemeClr val="dk1"/>
              </a:buClr>
              <a:buSzPts val="2600"/>
              <a:buChar char="•"/>
              <a:defRPr sz="2600"/>
            </a:lvl4pPr>
            <a:lvl5pPr indent="-393700" lvl="4" marL="2286000" rtl="0" algn="l">
              <a:lnSpc>
                <a:spcPct val="90000"/>
              </a:lnSpc>
              <a:spcBef>
                <a:spcPts val="400"/>
              </a:spcBef>
              <a:spcAft>
                <a:spcPts val="0"/>
              </a:spcAft>
              <a:buClr>
                <a:schemeClr val="dk1"/>
              </a:buClr>
              <a:buSzPts val="2600"/>
              <a:buChar char="•"/>
              <a:defRPr sz="2600"/>
            </a:lvl5pPr>
            <a:lvl6pPr indent="-273050" lvl="5" marL="2743200" rtl="0" algn="l">
              <a:lnSpc>
                <a:spcPct val="90000"/>
              </a:lnSpc>
              <a:spcBef>
                <a:spcPts val="400"/>
              </a:spcBef>
              <a:spcAft>
                <a:spcPts val="0"/>
              </a:spcAft>
              <a:buClr>
                <a:schemeClr val="dk1"/>
              </a:buClr>
              <a:buSzPts val="700"/>
              <a:buChar char="•"/>
              <a:defRPr/>
            </a:lvl6pPr>
            <a:lvl7pPr indent="-273050" lvl="6" marL="3200400" rtl="0" algn="l">
              <a:lnSpc>
                <a:spcPct val="90000"/>
              </a:lnSpc>
              <a:spcBef>
                <a:spcPts val="400"/>
              </a:spcBef>
              <a:spcAft>
                <a:spcPts val="0"/>
              </a:spcAft>
              <a:buClr>
                <a:schemeClr val="dk1"/>
              </a:buClr>
              <a:buSzPts val="700"/>
              <a:buChar char="•"/>
              <a:defRPr/>
            </a:lvl7pPr>
            <a:lvl8pPr indent="-273050" lvl="7" marL="3657600" rtl="0" algn="l">
              <a:lnSpc>
                <a:spcPct val="90000"/>
              </a:lnSpc>
              <a:spcBef>
                <a:spcPts val="400"/>
              </a:spcBef>
              <a:spcAft>
                <a:spcPts val="0"/>
              </a:spcAft>
              <a:buClr>
                <a:schemeClr val="dk1"/>
              </a:buClr>
              <a:buSzPts val="700"/>
              <a:buChar char="•"/>
              <a:defRPr/>
            </a:lvl8pPr>
            <a:lvl9pPr indent="-273050" lvl="8" marL="4114800" rtl="0" algn="l">
              <a:lnSpc>
                <a:spcPct val="90000"/>
              </a:lnSpc>
              <a:spcBef>
                <a:spcPts val="400"/>
              </a:spcBef>
              <a:spcAft>
                <a:spcPts val="0"/>
              </a:spcAft>
              <a:buClr>
                <a:schemeClr val="dk1"/>
              </a:buClr>
              <a:buSzPts val="700"/>
              <a:buChar char="•"/>
              <a:defRPr/>
            </a:lvl9pPr>
          </a:lstStyle>
          <a:p/>
        </p:txBody>
      </p:sp>
      <p:cxnSp>
        <p:nvCxnSpPr>
          <p:cNvPr id="111" name="Google Shape;111;p23"/>
          <p:cNvCxnSpPr/>
          <p:nvPr/>
        </p:nvCxnSpPr>
        <p:spPr>
          <a:xfrm>
            <a:off x="514484" y="965894"/>
            <a:ext cx="511800" cy="0"/>
          </a:xfrm>
          <a:prstGeom prst="straightConnector1">
            <a:avLst/>
          </a:prstGeom>
          <a:noFill/>
          <a:ln cap="flat" cmpd="sng" w="63500">
            <a:solidFill>
              <a:schemeClr val="accent3"/>
            </a:solidFill>
            <a:prstDash val="solid"/>
            <a:miter lim="800000"/>
            <a:headEnd len="sm" w="sm" type="none"/>
            <a:tailEnd len="sm" w="sm" type="none"/>
          </a:ln>
        </p:spPr>
      </p:cxn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with Full Photo">
  <p:cSld name="Text with Full Photo">
    <p:spTree>
      <p:nvGrpSpPr>
        <p:cNvPr id="112" name="Shape 112"/>
        <p:cNvGrpSpPr/>
        <p:nvPr/>
      </p:nvGrpSpPr>
      <p:grpSpPr>
        <a:xfrm>
          <a:off x="0" y="0"/>
          <a:ext cx="0" cy="0"/>
          <a:chOff x="0" y="0"/>
          <a:chExt cx="0" cy="0"/>
        </a:xfrm>
      </p:grpSpPr>
      <p:sp>
        <p:nvSpPr>
          <p:cNvPr id="113" name="Google Shape;113;p24"/>
          <p:cNvSpPr/>
          <p:nvPr/>
        </p:nvSpPr>
        <p:spPr>
          <a:xfrm>
            <a:off x="2208517" y="4599878"/>
            <a:ext cx="5521200" cy="443400"/>
          </a:xfrm>
          <a:prstGeom prst="rect">
            <a:avLst/>
          </a:prstGeom>
          <a:solidFill>
            <a:schemeClr val="lt2"/>
          </a:solidFill>
          <a:ln>
            <a:noFill/>
          </a:ln>
        </p:spPr>
        <p:txBody>
          <a:bodyPr anchorCtr="0" anchor="ctr" bIns="17150" lIns="34300" spcFirstLastPara="1" rIns="34300" wrap="square" tIns="17150">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114" name="Google Shape;114;p24"/>
          <p:cNvSpPr/>
          <p:nvPr>
            <p:ph idx="2" type="pic"/>
          </p:nvPr>
        </p:nvSpPr>
        <p:spPr>
          <a:xfrm>
            <a:off x="5353980" y="0"/>
            <a:ext cx="3789900" cy="5143500"/>
          </a:xfrm>
          <a:prstGeom prst="rect">
            <a:avLst/>
          </a:prstGeom>
          <a:solidFill>
            <a:srgbClr val="E4E4E4"/>
          </a:solidFill>
          <a:ln>
            <a:noFill/>
          </a:ln>
        </p:spPr>
      </p:sp>
      <p:cxnSp>
        <p:nvCxnSpPr>
          <p:cNvPr id="115" name="Google Shape;115;p24"/>
          <p:cNvCxnSpPr/>
          <p:nvPr/>
        </p:nvCxnSpPr>
        <p:spPr>
          <a:xfrm>
            <a:off x="564313" y="960618"/>
            <a:ext cx="511800" cy="0"/>
          </a:xfrm>
          <a:prstGeom prst="straightConnector1">
            <a:avLst/>
          </a:prstGeom>
          <a:noFill/>
          <a:ln cap="flat" cmpd="sng" w="45700">
            <a:solidFill>
              <a:schemeClr val="accent3"/>
            </a:solidFill>
            <a:prstDash val="solid"/>
            <a:miter lim="800000"/>
            <a:headEnd len="sm" w="sm" type="none"/>
            <a:tailEnd len="sm" w="sm" type="none"/>
          </a:ln>
        </p:spPr>
      </p:cxnSp>
      <p:sp>
        <p:nvSpPr>
          <p:cNvPr id="116" name="Google Shape;116;p24"/>
          <p:cNvSpPr txBox="1"/>
          <p:nvPr>
            <p:ph idx="1" type="body"/>
          </p:nvPr>
        </p:nvSpPr>
        <p:spPr>
          <a:xfrm>
            <a:off x="514484" y="284869"/>
            <a:ext cx="4363500" cy="614700"/>
          </a:xfrm>
          <a:prstGeom prst="rect">
            <a:avLst/>
          </a:prstGeom>
          <a:noFill/>
          <a:ln>
            <a:noFill/>
          </a:ln>
        </p:spPr>
        <p:txBody>
          <a:bodyPr anchorCtr="0" anchor="b" bIns="17150" lIns="34300" spcFirstLastPara="1" rIns="34300" wrap="square" tIns="17150">
            <a:normAutofit/>
          </a:bodyPr>
          <a:lstStyle>
            <a:lvl1pPr indent="-228600" lvl="0" marL="457200" rtl="0" algn="l">
              <a:lnSpc>
                <a:spcPct val="90000"/>
              </a:lnSpc>
              <a:spcBef>
                <a:spcPts val="800"/>
              </a:spcBef>
              <a:spcAft>
                <a:spcPts val="0"/>
              </a:spcAft>
              <a:buClr>
                <a:schemeClr val="accent4"/>
              </a:buClr>
              <a:buSzPts val="3300"/>
              <a:buNone/>
              <a:defRPr b="0" i="0" sz="3300">
                <a:solidFill>
                  <a:schemeClr val="accent4"/>
                </a:solidFill>
                <a:latin typeface="Century Gothic"/>
                <a:ea typeface="Century Gothic"/>
                <a:cs typeface="Century Gothic"/>
                <a:sym typeface="Century Gothic"/>
              </a:defRPr>
            </a:lvl1pPr>
            <a:lvl2pPr indent="-393700" lvl="1" marL="914400" rtl="0" algn="l">
              <a:lnSpc>
                <a:spcPct val="90000"/>
              </a:lnSpc>
              <a:spcBef>
                <a:spcPts val="400"/>
              </a:spcBef>
              <a:spcAft>
                <a:spcPts val="0"/>
              </a:spcAft>
              <a:buClr>
                <a:schemeClr val="dk1"/>
              </a:buClr>
              <a:buSzPts val="2600"/>
              <a:buChar char="•"/>
              <a:defRPr sz="2600"/>
            </a:lvl2pPr>
            <a:lvl3pPr indent="-393700" lvl="2" marL="1371600" rtl="0" algn="l">
              <a:lnSpc>
                <a:spcPct val="90000"/>
              </a:lnSpc>
              <a:spcBef>
                <a:spcPts val="400"/>
              </a:spcBef>
              <a:spcAft>
                <a:spcPts val="0"/>
              </a:spcAft>
              <a:buClr>
                <a:schemeClr val="dk1"/>
              </a:buClr>
              <a:buSzPts val="2600"/>
              <a:buChar char="•"/>
              <a:defRPr sz="2600"/>
            </a:lvl3pPr>
            <a:lvl4pPr indent="-393700" lvl="3" marL="1828800" rtl="0" algn="l">
              <a:lnSpc>
                <a:spcPct val="90000"/>
              </a:lnSpc>
              <a:spcBef>
                <a:spcPts val="400"/>
              </a:spcBef>
              <a:spcAft>
                <a:spcPts val="0"/>
              </a:spcAft>
              <a:buClr>
                <a:schemeClr val="dk1"/>
              </a:buClr>
              <a:buSzPts val="2600"/>
              <a:buChar char="•"/>
              <a:defRPr sz="2600"/>
            </a:lvl4pPr>
            <a:lvl5pPr indent="-393700" lvl="4" marL="2286000" rtl="0" algn="l">
              <a:lnSpc>
                <a:spcPct val="90000"/>
              </a:lnSpc>
              <a:spcBef>
                <a:spcPts val="400"/>
              </a:spcBef>
              <a:spcAft>
                <a:spcPts val="0"/>
              </a:spcAft>
              <a:buClr>
                <a:schemeClr val="dk1"/>
              </a:buClr>
              <a:buSzPts val="2600"/>
              <a:buChar char="•"/>
              <a:defRPr sz="2600"/>
            </a:lvl5pPr>
            <a:lvl6pPr indent="-273050" lvl="5" marL="2743200" rtl="0" algn="l">
              <a:lnSpc>
                <a:spcPct val="90000"/>
              </a:lnSpc>
              <a:spcBef>
                <a:spcPts val="400"/>
              </a:spcBef>
              <a:spcAft>
                <a:spcPts val="0"/>
              </a:spcAft>
              <a:buClr>
                <a:schemeClr val="dk1"/>
              </a:buClr>
              <a:buSzPts val="700"/>
              <a:buChar char="•"/>
              <a:defRPr/>
            </a:lvl6pPr>
            <a:lvl7pPr indent="-273050" lvl="6" marL="3200400" rtl="0" algn="l">
              <a:lnSpc>
                <a:spcPct val="90000"/>
              </a:lnSpc>
              <a:spcBef>
                <a:spcPts val="400"/>
              </a:spcBef>
              <a:spcAft>
                <a:spcPts val="0"/>
              </a:spcAft>
              <a:buClr>
                <a:schemeClr val="dk1"/>
              </a:buClr>
              <a:buSzPts val="700"/>
              <a:buChar char="•"/>
              <a:defRPr/>
            </a:lvl7pPr>
            <a:lvl8pPr indent="-273050" lvl="7" marL="3657600" rtl="0" algn="l">
              <a:lnSpc>
                <a:spcPct val="90000"/>
              </a:lnSpc>
              <a:spcBef>
                <a:spcPts val="400"/>
              </a:spcBef>
              <a:spcAft>
                <a:spcPts val="0"/>
              </a:spcAft>
              <a:buClr>
                <a:schemeClr val="dk1"/>
              </a:buClr>
              <a:buSzPts val="700"/>
              <a:buChar char="•"/>
              <a:defRPr/>
            </a:lvl8pPr>
            <a:lvl9pPr indent="-273050" lvl="8" marL="4114800" rtl="0" algn="l">
              <a:lnSpc>
                <a:spcPct val="90000"/>
              </a:lnSpc>
              <a:spcBef>
                <a:spcPts val="400"/>
              </a:spcBef>
              <a:spcAft>
                <a:spcPts val="0"/>
              </a:spcAft>
              <a:buClr>
                <a:schemeClr val="dk1"/>
              </a:buClr>
              <a:buSzPts val="700"/>
              <a:buChar char="•"/>
              <a:defRPr/>
            </a:lvl9pPr>
          </a:lstStyle>
          <a:p/>
        </p:txBody>
      </p:sp>
      <p:sp>
        <p:nvSpPr>
          <p:cNvPr id="117" name="Google Shape;117;p24"/>
          <p:cNvSpPr txBox="1"/>
          <p:nvPr>
            <p:ph idx="3" type="body"/>
          </p:nvPr>
        </p:nvSpPr>
        <p:spPr>
          <a:xfrm>
            <a:off x="514484" y="1303020"/>
            <a:ext cx="4382100" cy="3020700"/>
          </a:xfrm>
          <a:prstGeom prst="rect">
            <a:avLst/>
          </a:prstGeom>
          <a:noFill/>
          <a:ln>
            <a:noFill/>
          </a:ln>
        </p:spPr>
        <p:txBody>
          <a:bodyPr anchorCtr="0" anchor="t" bIns="17150" lIns="34300" spcFirstLastPara="1" rIns="34300" wrap="square" tIns="17150">
            <a:normAutofit/>
          </a:bodyPr>
          <a:lstStyle>
            <a:lvl1pPr indent="-342900" lvl="0" marL="457200" rtl="0" algn="l">
              <a:lnSpc>
                <a:spcPct val="108333"/>
              </a:lnSpc>
              <a:spcBef>
                <a:spcPts val="900"/>
              </a:spcBef>
              <a:spcAft>
                <a:spcPts val="0"/>
              </a:spcAft>
              <a:buClr>
                <a:schemeClr val="accent4"/>
              </a:buClr>
              <a:buSzPts val="1800"/>
              <a:buFont typeface="Arial"/>
              <a:buChar char="•"/>
              <a:defRPr b="0" i="0" sz="1800">
                <a:solidFill>
                  <a:schemeClr val="accent4"/>
                </a:solidFill>
                <a:latin typeface="Century Gothic"/>
                <a:ea typeface="Century Gothic"/>
                <a:cs typeface="Century Gothic"/>
                <a:sym typeface="Century Gothic"/>
              </a:defRPr>
            </a:lvl1pPr>
            <a:lvl2pPr indent="-342900" lvl="1" marL="914400" rtl="0" algn="l">
              <a:lnSpc>
                <a:spcPct val="108333"/>
              </a:lnSpc>
              <a:spcBef>
                <a:spcPts val="900"/>
              </a:spcBef>
              <a:spcAft>
                <a:spcPts val="0"/>
              </a:spcAft>
              <a:buClr>
                <a:schemeClr val="accent4"/>
              </a:buClr>
              <a:buSzPts val="1800"/>
              <a:buFont typeface="Arial"/>
              <a:buChar char="•"/>
              <a:defRPr b="0" i="0" sz="1800">
                <a:solidFill>
                  <a:schemeClr val="accent4"/>
                </a:solidFill>
                <a:latin typeface="Century Gothic"/>
                <a:ea typeface="Century Gothic"/>
                <a:cs typeface="Century Gothic"/>
                <a:sym typeface="Century Gothic"/>
              </a:defRPr>
            </a:lvl2pPr>
            <a:lvl3pPr indent="-342900" lvl="2" marL="1371600" rtl="0" algn="l">
              <a:lnSpc>
                <a:spcPct val="108333"/>
              </a:lnSpc>
              <a:spcBef>
                <a:spcPts val="900"/>
              </a:spcBef>
              <a:spcAft>
                <a:spcPts val="0"/>
              </a:spcAft>
              <a:buClr>
                <a:schemeClr val="accent4"/>
              </a:buClr>
              <a:buSzPts val="1800"/>
              <a:buFont typeface="Arial"/>
              <a:buChar char="•"/>
              <a:defRPr b="0" i="0" sz="1800">
                <a:solidFill>
                  <a:schemeClr val="accent4"/>
                </a:solidFill>
                <a:latin typeface="Century Gothic"/>
                <a:ea typeface="Century Gothic"/>
                <a:cs typeface="Century Gothic"/>
                <a:sym typeface="Century Gothic"/>
              </a:defRPr>
            </a:lvl3pPr>
            <a:lvl4pPr indent="-342900" lvl="3" marL="1828800" rtl="0" algn="l">
              <a:lnSpc>
                <a:spcPct val="108333"/>
              </a:lnSpc>
              <a:spcBef>
                <a:spcPts val="900"/>
              </a:spcBef>
              <a:spcAft>
                <a:spcPts val="0"/>
              </a:spcAft>
              <a:buClr>
                <a:schemeClr val="accent4"/>
              </a:buClr>
              <a:buSzPts val="1800"/>
              <a:buFont typeface="Arial"/>
              <a:buChar char="•"/>
              <a:defRPr b="0" i="0" sz="1800">
                <a:solidFill>
                  <a:schemeClr val="accent4"/>
                </a:solidFill>
                <a:latin typeface="Century Gothic"/>
                <a:ea typeface="Century Gothic"/>
                <a:cs typeface="Century Gothic"/>
                <a:sym typeface="Century Gothic"/>
              </a:defRPr>
            </a:lvl4pPr>
            <a:lvl5pPr indent="-342900" lvl="4" marL="2286000" rtl="0" algn="l">
              <a:lnSpc>
                <a:spcPct val="90000"/>
              </a:lnSpc>
              <a:spcBef>
                <a:spcPts val="400"/>
              </a:spcBef>
              <a:spcAft>
                <a:spcPts val="0"/>
              </a:spcAft>
              <a:buClr>
                <a:schemeClr val="accent4"/>
              </a:buClr>
              <a:buSzPts val="1800"/>
              <a:buFont typeface="Arial"/>
              <a:buChar char="•"/>
              <a:defRPr b="0" i="0" sz="1800">
                <a:solidFill>
                  <a:schemeClr val="accent4"/>
                </a:solidFill>
                <a:latin typeface="Century Gothic"/>
                <a:ea typeface="Century Gothic"/>
                <a:cs typeface="Century Gothic"/>
                <a:sym typeface="Century Gothic"/>
              </a:defRPr>
            </a:lvl5pPr>
            <a:lvl6pPr indent="-273050" lvl="5" marL="2743200" rtl="0" algn="l">
              <a:lnSpc>
                <a:spcPct val="90000"/>
              </a:lnSpc>
              <a:spcBef>
                <a:spcPts val="400"/>
              </a:spcBef>
              <a:spcAft>
                <a:spcPts val="0"/>
              </a:spcAft>
              <a:buClr>
                <a:schemeClr val="dk1"/>
              </a:buClr>
              <a:buSzPts val="700"/>
              <a:buChar char="•"/>
              <a:defRPr/>
            </a:lvl6pPr>
            <a:lvl7pPr indent="-273050" lvl="6" marL="3200400" rtl="0" algn="l">
              <a:lnSpc>
                <a:spcPct val="90000"/>
              </a:lnSpc>
              <a:spcBef>
                <a:spcPts val="400"/>
              </a:spcBef>
              <a:spcAft>
                <a:spcPts val="0"/>
              </a:spcAft>
              <a:buClr>
                <a:schemeClr val="dk1"/>
              </a:buClr>
              <a:buSzPts val="700"/>
              <a:buChar char="•"/>
              <a:defRPr/>
            </a:lvl7pPr>
            <a:lvl8pPr indent="-273050" lvl="7" marL="3657600" rtl="0" algn="l">
              <a:lnSpc>
                <a:spcPct val="90000"/>
              </a:lnSpc>
              <a:spcBef>
                <a:spcPts val="400"/>
              </a:spcBef>
              <a:spcAft>
                <a:spcPts val="0"/>
              </a:spcAft>
              <a:buClr>
                <a:schemeClr val="dk1"/>
              </a:buClr>
              <a:buSzPts val="700"/>
              <a:buChar char="•"/>
              <a:defRPr/>
            </a:lvl8pPr>
            <a:lvl9pPr indent="-273050" lvl="8" marL="4114800" rtl="0" algn="l">
              <a:lnSpc>
                <a:spcPct val="90000"/>
              </a:lnSpc>
              <a:spcBef>
                <a:spcPts val="400"/>
              </a:spcBef>
              <a:spcAft>
                <a:spcPts val="0"/>
              </a:spcAft>
              <a:buClr>
                <a:schemeClr val="dk1"/>
              </a:buClr>
              <a:buSzPts val="700"/>
              <a:buChar char="•"/>
              <a:defRPr/>
            </a:lvl9pPr>
          </a:lstStyle>
          <a:p/>
        </p:txBody>
      </p:sp>
      <p:cxnSp>
        <p:nvCxnSpPr>
          <p:cNvPr id="118" name="Google Shape;118;p24"/>
          <p:cNvCxnSpPr/>
          <p:nvPr/>
        </p:nvCxnSpPr>
        <p:spPr>
          <a:xfrm>
            <a:off x="564313" y="960618"/>
            <a:ext cx="511800" cy="0"/>
          </a:xfrm>
          <a:prstGeom prst="straightConnector1">
            <a:avLst/>
          </a:prstGeom>
          <a:noFill/>
          <a:ln cap="flat" cmpd="sng" w="63500">
            <a:solidFill>
              <a:schemeClr val="accent3"/>
            </a:solidFill>
            <a:prstDash val="solid"/>
            <a:miter lim="800000"/>
            <a:headEnd len="sm" w="sm" type="none"/>
            <a:tailEnd len="sm" w="sm" type="none"/>
          </a:ln>
        </p:spPr>
      </p:cxn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Text &amp; Graphics)">
  <p:cSld name="Default (Text &amp; Graphics)">
    <p:spTree>
      <p:nvGrpSpPr>
        <p:cNvPr id="119" name="Shape 119"/>
        <p:cNvGrpSpPr/>
        <p:nvPr/>
      </p:nvGrpSpPr>
      <p:grpSpPr>
        <a:xfrm>
          <a:off x="0" y="0"/>
          <a:ext cx="0" cy="0"/>
          <a:chOff x="0" y="0"/>
          <a:chExt cx="0" cy="0"/>
        </a:xfrm>
      </p:grpSpPr>
      <p:sp>
        <p:nvSpPr>
          <p:cNvPr id="120" name="Google Shape;120;p25"/>
          <p:cNvSpPr txBox="1"/>
          <p:nvPr>
            <p:ph idx="1" type="body"/>
          </p:nvPr>
        </p:nvSpPr>
        <p:spPr>
          <a:xfrm>
            <a:off x="514484" y="279594"/>
            <a:ext cx="8075700" cy="614700"/>
          </a:xfrm>
          <a:prstGeom prst="rect">
            <a:avLst/>
          </a:prstGeom>
          <a:noFill/>
          <a:ln>
            <a:noFill/>
          </a:ln>
        </p:spPr>
        <p:txBody>
          <a:bodyPr anchorCtr="0" anchor="b" bIns="17150" lIns="34300" spcFirstLastPara="1" rIns="34300" wrap="square" tIns="17150">
            <a:normAutofit/>
          </a:bodyPr>
          <a:lstStyle>
            <a:lvl1pPr indent="-228600" lvl="0" marL="457200" rtl="0" algn="ctr">
              <a:lnSpc>
                <a:spcPct val="90000"/>
              </a:lnSpc>
              <a:spcBef>
                <a:spcPts val="800"/>
              </a:spcBef>
              <a:spcAft>
                <a:spcPts val="0"/>
              </a:spcAft>
              <a:buClr>
                <a:schemeClr val="accent4"/>
              </a:buClr>
              <a:buSzPts val="3300"/>
              <a:buNone/>
              <a:defRPr b="0" i="0" sz="3300">
                <a:solidFill>
                  <a:schemeClr val="accent4"/>
                </a:solidFill>
                <a:latin typeface="Century Gothic"/>
                <a:ea typeface="Century Gothic"/>
                <a:cs typeface="Century Gothic"/>
                <a:sym typeface="Century Gothic"/>
              </a:defRPr>
            </a:lvl1pPr>
            <a:lvl2pPr indent="-393700" lvl="1" marL="914400" rtl="0" algn="l">
              <a:lnSpc>
                <a:spcPct val="90000"/>
              </a:lnSpc>
              <a:spcBef>
                <a:spcPts val="400"/>
              </a:spcBef>
              <a:spcAft>
                <a:spcPts val="0"/>
              </a:spcAft>
              <a:buClr>
                <a:schemeClr val="dk1"/>
              </a:buClr>
              <a:buSzPts val="2600"/>
              <a:buChar char="•"/>
              <a:defRPr sz="2600"/>
            </a:lvl2pPr>
            <a:lvl3pPr indent="-393700" lvl="2" marL="1371600" rtl="0" algn="l">
              <a:lnSpc>
                <a:spcPct val="90000"/>
              </a:lnSpc>
              <a:spcBef>
                <a:spcPts val="400"/>
              </a:spcBef>
              <a:spcAft>
                <a:spcPts val="0"/>
              </a:spcAft>
              <a:buClr>
                <a:schemeClr val="dk1"/>
              </a:buClr>
              <a:buSzPts val="2600"/>
              <a:buChar char="•"/>
              <a:defRPr sz="2600"/>
            </a:lvl3pPr>
            <a:lvl4pPr indent="-393700" lvl="3" marL="1828800" rtl="0" algn="l">
              <a:lnSpc>
                <a:spcPct val="90000"/>
              </a:lnSpc>
              <a:spcBef>
                <a:spcPts val="400"/>
              </a:spcBef>
              <a:spcAft>
                <a:spcPts val="0"/>
              </a:spcAft>
              <a:buClr>
                <a:schemeClr val="dk1"/>
              </a:buClr>
              <a:buSzPts val="2600"/>
              <a:buChar char="•"/>
              <a:defRPr sz="2600"/>
            </a:lvl4pPr>
            <a:lvl5pPr indent="-393700" lvl="4" marL="2286000" rtl="0" algn="l">
              <a:lnSpc>
                <a:spcPct val="90000"/>
              </a:lnSpc>
              <a:spcBef>
                <a:spcPts val="400"/>
              </a:spcBef>
              <a:spcAft>
                <a:spcPts val="0"/>
              </a:spcAft>
              <a:buClr>
                <a:schemeClr val="dk1"/>
              </a:buClr>
              <a:buSzPts val="2600"/>
              <a:buChar char="•"/>
              <a:defRPr sz="2600"/>
            </a:lvl5pPr>
            <a:lvl6pPr indent="-273050" lvl="5" marL="2743200" rtl="0" algn="l">
              <a:lnSpc>
                <a:spcPct val="90000"/>
              </a:lnSpc>
              <a:spcBef>
                <a:spcPts val="400"/>
              </a:spcBef>
              <a:spcAft>
                <a:spcPts val="0"/>
              </a:spcAft>
              <a:buClr>
                <a:schemeClr val="dk1"/>
              </a:buClr>
              <a:buSzPts val="700"/>
              <a:buChar char="•"/>
              <a:defRPr/>
            </a:lvl6pPr>
            <a:lvl7pPr indent="-273050" lvl="6" marL="3200400" rtl="0" algn="l">
              <a:lnSpc>
                <a:spcPct val="90000"/>
              </a:lnSpc>
              <a:spcBef>
                <a:spcPts val="400"/>
              </a:spcBef>
              <a:spcAft>
                <a:spcPts val="0"/>
              </a:spcAft>
              <a:buClr>
                <a:schemeClr val="dk1"/>
              </a:buClr>
              <a:buSzPts val="700"/>
              <a:buChar char="•"/>
              <a:defRPr/>
            </a:lvl7pPr>
            <a:lvl8pPr indent="-273050" lvl="7" marL="3657600" rtl="0" algn="l">
              <a:lnSpc>
                <a:spcPct val="90000"/>
              </a:lnSpc>
              <a:spcBef>
                <a:spcPts val="400"/>
              </a:spcBef>
              <a:spcAft>
                <a:spcPts val="0"/>
              </a:spcAft>
              <a:buClr>
                <a:schemeClr val="dk1"/>
              </a:buClr>
              <a:buSzPts val="700"/>
              <a:buChar char="•"/>
              <a:defRPr/>
            </a:lvl8pPr>
            <a:lvl9pPr indent="-273050" lvl="8" marL="4114800" rtl="0" algn="l">
              <a:lnSpc>
                <a:spcPct val="90000"/>
              </a:lnSpc>
              <a:spcBef>
                <a:spcPts val="400"/>
              </a:spcBef>
              <a:spcAft>
                <a:spcPts val="0"/>
              </a:spcAft>
              <a:buClr>
                <a:schemeClr val="dk1"/>
              </a:buClr>
              <a:buSzPts val="700"/>
              <a:buChar char="•"/>
              <a:defRPr/>
            </a:lvl9pPr>
          </a:lstStyle>
          <a:p/>
        </p:txBody>
      </p:sp>
      <p:sp>
        <p:nvSpPr>
          <p:cNvPr id="121" name="Google Shape;121;p25"/>
          <p:cNvSpPr txBox="1"/>
          <p:nvPr>
            <p:ph idx="2" type="body"/>
          </p:nvPr>
        </p:nvSpPr>
        <p:spPr>
          <a:xfrm>
            <a:off x="4572000" y="1303139"/>
            <a:ext cx="4320300" cy="3120900"/>
          </a:xfrm>
          <a:prstGeom prst="rect">
            <a:avLst/>
          </a:prstGeom>
          <a:noFill/>
          <a:ln>
            <a:noFill/>
          </a:ln>
        </p:spPr>
        <p:txBody>
          <a:bodyPr anchorCtr="0" anchor="t" bIns="17150" lIns="34300" spcFirstLastPara="1" rIns="34300" wrap="square" tIns="17150">
            <a:normAutofit/>
          </a:bodyPr>
          <a:lstStyle>
            <a:lvl1pPr indent="-228600" lvl="0" marL="457200" rtl="0" algn="l">
              <a:lnSpc>
                <a:spcPct val="90000"/>
              </a:lnSpc>
              <a:spcBef>
                <a:spcPts val="800"/>
              </a:spcBef>
              <a:spcAft>
                <a:spcPts val="0"/>
              </a:spcAft>
              <a:buClr>
                <a:schemeClr val="accent4"/>
              </a:buClr>
              <a:buSzPts val="1800"/>
              <a:buNone/>
              <a:defRPr>
                <a:solidFill>
                  <a:schemeClr val="accent4"/>
                </a:solidFill>
                <a:latin typeface="Century Gothic"/>
                <a:ea typeface="Century Gothic"/>
                <a:cs typeface="Century Gothic"/>
                <a:sym typeface="Century Gothic"/>
              </a:defRPr>
            </a:lvl1pPr>
            <a:lvl2pPr indent="-273050" lvl="1" marL="914400" rtl="0" algn="l">
              <a:lnSpc>
                <a:spcPct val="90000"/>
              </a:lnSpc>
              <a:spcBef>
                <a:spcPts val="400"/>
              </a:spcBef>
              <a:spcAft>
                <a:spcPts val="0"/>
              </a:spcAft>
              <a:buClr>
                <a:schemeClr val="dk1"/>
              </a:buClr>
              <a:buSzPts val="700"/>
              <a:buChar char="•"/>
              <a:defRPr/>
            </a:lvl2pPr>
            <a:lvl3pPr indent="-273050" lvl="2" marL="1371600" rtl="0" algn="l">
              <a:lnSpc>
                <a:spcPct val="90000"/>
              </a:lnSpc>
              <a:spcBef>
                <a:spcPts val="400"/>
              </a:spcBef>
              <a:spcAft>
                <a:spcPts val="0"/>
              </a:spcAft>
              <a:buClr>
                <a:schemeClr val="dk1"/>
              </a:buClr>
              <a:buSzPts val="700"/>
              <a:buChar char="•"/>
              <a:defRPr/>
            </a:lvl3pPr>
            <a:lvl4pPr indent="-273050" lvl="3" marL="1828800" rtl="0" algn="l">
              <a:lnSpc>
                <a:spcPct val="90000"/>
              </a:lnSpc>
              <a:spcBef>
                <a:spcPts val="400"/>
              </a:spcBef>
              <a:spcAft>
                <a:spcPts val="0"/>
              </a:spcAft>
              <a:buClr>
                <a:schemeClr val="dk1"/>
              </a:buClr>
              <a:buSzPts val="700"/>
              <a:buChar char="•"/>
              <a:defRPr/>
            </a:lvl4pPr>
            <a:lvl5pPr indent="-273050" lvl="4" marL="2286000" rtl="0" algn="l">
              <a:lnSpc>
                <a:spcPct val="90000"/>
              </a:lnSpc>
              <a:spcBef>
                <a:spcPts val="400"/>
              </a:spcBef>
              <a:spcAft>
                <a:spcPts val="0"/>
              </a:spcAft>
              <a:buClr>
                <a:schemeClr val="dk1"/>
              </a:buClr>
              <a:buSzPts val="700"/>
              <a:buChar char="•"/>
              <a:defRPr/>
            </a:lvl5pPr>
            <a:lvl6pPr indent="-273050" lvl="5" marL="2743200" rtl="0" algn="l">
              <a:lnSpc>
                <a:spcPct val="90000"/>
              </a:lnSpc>
              <a:spcBef>
                <a:spcPts val="400"/>
              </a:spcBef>
              <a:spcAft>
                <a:spcPts val="0"/>
              </a:spcAft>
              <a:buClr>
                <a:schemeClr val="dk1"/>
              </a:buClr>
              <a:buSzPts val="700"/>
              <a:buChar char="•"/>
              <a:defRPr/>
            </a:lvl6pPr>
            <a:lvl7pPr indent="-273050" lvl="6" marL="3200400" rtl="0" algn="l">
              <a:lnSpc>
                <a:spcPct val="90000"/>
              </a:lnSpc>
              <a:spcBef>
                <a:spcPts val="400"/>
              </a:spcBef>
              <a:spcAft>
                <a:spcPts val="0"/>
              </a:spcAft>
              <a:buClr>
                <a:schemeClr val="dk1"/>
              </a:buClr>
              <a:buSzPts val="700"/>
              <a:buChar char="•"/>
              <a:defRPr/>
            </a:lvl7pPr>
            <a:lvl8pPr indent="-273050" lvl="7" marL="3657600" rtl="0" algn="l">
              <a:lnSpc>
                <a:spcPct val="90000"/>
              </a:lnSpc>
              <a:spcBef>
                <a:spcPts val="400"/>
              </a:spcBef>
              <a:spcAft>
                <a:spcPts val="0"/>
              </a:spcAft>
              <a:buClr>
                <a:schemeClr val="dk1"/>
              </a:buClr>
              <a:buSzPts val="700"/>
              <a:buChar char="•"/>
              <a:defRPr/>
            </a:lvl8pPr>
            <a:lvl9pPr indent="-273050" lvl="8" marL="4114800" rtl="0" algn="l">
              <a:lnSpc>
                <a:spcPct val="90000"/>
              </a:lnSpc>
              <a:spcBef>
                <a:spcPts val="400"/>
              </a:spcBef>
              <a:spcAft>
                <a:spcPts val="0"/>
              </a:spcAft>
              <a:buClr>
                <a:schemeClr val="dk1"/>
              </a:buClr>
              <a:buSzPts val="700"/>
              <a:buChar char="•"/>
              <a:defRPr/>
            </a:lvl9pPr>
          </a:lstStyle>
          <a:p/>
        </p:txBody>
      </p:sp>
      <p:sp>
        <p:nvSpPr>
          <p:cNvPr id="122" name="Google Shape;122;p25"/>
          <p:cNvSpPr txBox="1"/>
          <p:nvPr>
            <p:ph idx="3" type="body"/>
          </p:nvPr>
        </p:nvSpPr>
        <p:spPr>
          <a:xfrm>
            <a:off x="514484" y="1303020"/>
            <a:ext cx="3771900" cy="3020700"/>
          </a:xfrm>
          <a:prstGeom prst="rect">
            <a:avLst/>
          </a:prstGeom>
          <a:noFill/>
          <a:ln>
            <a:noFill/>
          </a:ln>
        </p:spPr>
        <p:txBody>
          <a:bodyPr anchorCtr="0" anchor="t" bIns="17150" lIns="34300" spcFirstLastPara="1" rIns="34300" wrap="square" tIns="17150">
            <a:normAutofit/>
          </a:bodyPr>
          <a:lstStyle>
            <a:lvl1pPr indent="-355600" lvl="0" marL="457200" rtl="0" algn="l">
              <a:lnSpc>
                <a:spcPct val="96296"/>
              </a:lnSpc>
              <a:spcBef>
                <a:spcPts val="900"/>
              </a:spcBef>
              <a:spcAft>
                <a:spcPts val="0"/>
              </a:spcAft>
              <a:buClr>
                <a:schemeClr val="accent4"/>
              </a:buClr>
              <a:buSzPts val="2000"/>
              <a:buFont typeface="Arial"/>
              <a:buChar char="•"/>
              <a:defRPr sz="2000">
                <a:solidFill>
                  <a:schemeClr val="accent4"/>
                </a:solidFill>
                <a:latin typeface="Century Gothic"/>
                <a:ea typeface="Century Gothic"/>
                <a:cs typeface="Century Gothic"/>
                <a:sym typeface="Century Gothic"/>
              </a:defRPr>
            </a:lvl1pPr>
            <a:lvl2pPr indent="-355600" lvl="1" marL="914400" rtl="0" algn="l">
              <a:lnSpc>
                <a:spcPct val="96296"/>
              </a:lnSpc>
              <a:spcBef>
                <a:spcPts val="900"/>
              </a:spcBef>
              <a:spcAft>
                <a:spcPts val="0"/>
              </a:spcAft>
              <a:buClr>
                <a:schemeClr val="accent4"/>
              </a:buClr>
              <a:buSzPts val="2000"/>
              <a:buFont typeface="Arial"/>
              <a:buChar char="•"/>
              <a:defRPr sz="2000">
                <a:solidFill>
                  <a:schemeClr val="accent4"/>
                </a:solidFill>
                <a:latin typeface="Century Gothic"/>
                <a:ea typeface="Century Gothic"/>
                <a:cs typeface="Century Gothic"/>
                <a:sym typeface="Century Gothic"/>
              </a:defRPr>
            </a:lvl2pPr>
            <a:lvl3pPr indent="-355600" lvl="2" marL="1371600" rtl="0" algn="l">
              <a:lnSpc>
                <a:spcPct val="96296"/>
              </a:lnSpc>
              <a:spcBef>
                <a:spcPts val="900"/>
              </a:spcBef>
              <a:spcAft>
                <a:spcPts val="0"/>
              </a:spcAft>
              <a:buClr>
                <a:schemeClr val="accent4"/>
              </a:buClr>
              <a:buSzPts val="2000"/>
              <a:buFont typeface="Arial"/>
              <a:buChar char="•"/>
              <a:defRPr sz="2000">
                <a:solidFill>
                  <a:schemeClr val="accent4"/>
                </a:solidFill>
                <a:latin typeface="Century Gothic"/>
                <a:ea typeface="Century Gothic"/>
                <a:cs typeface="Century Gothic"/>
                <a:sym typeface="Century Gothic"/>
              </a:defRPr>
            </a:lvl3pPr>
            <a:lvl4pPr indent="-355600" lvl="3" marL="1828800" rtl="0" algn="l">
              <a:lnSpc>
                <a:spcPct val="96296"/>
              </a:lnSpc>
              <a:spcBef>
                <a:spcPts val="900"/>
              </a:spcBef>
              <a:spcAft>
                <a:spcPts val="0"/>
              </a:spcAft>
              <a:buClr>
                <a:schemeClr val="accent4"/>
              </a:buClr>
              <a:buSzPts val="2000"/>
              <a:buFont typeface="Arial"/>
              <a:buChar char="•"/>
              <a:defRPr sz="2000">
                <a:solidFill>
                  <a:schemeClr val="accent4"/>
                </a:solidFill>
                <a:latin typeface="Century Gothic"/>
                <a:ea typeface="Century Gothic"/>
                <a:cs typeface="Century Gothic"/>
                <a:sym typeface="Century Gothic"/>
              </a:defRPr>
            </a:lvl4pPr>
            <a:lvl5pPr indent="-355600" lvl="4" marL="2286000" rtl="0" algn="l">
              <a:lnSpc>
                <a:spcPct val="90000"/>
              </a:lnSpc>
              <a:spcBef>
                <a:spcPts val="400"/>
              </a:spcBef>
              <a:spcAft>
                <a:spcPts val="0"/>
              </a:spcAft>
              <a:buClr>
                <a:schemeClr val="accent4"/>
              </a:buClr>
              <a:buSzPts val="2000"/>
              <a:buFont typeface="Arial"/>
              <a:buChar char="•"/>
              <a:defRPr sz="2000">
                <a:solidFill>
                  <a:schemeClr val="accent4"/>
                </a:solidFill>
                <a:latin typeface="Century Gothic"/>
                <a:ea typeface="Century Gothic"/>
                <a:cs typeface="Century Gothic"/>
                <a:sym typeface="Century Gothic"/>
              </a:defRPr>
            </a:lvl5pPr>
            <a:lvl6pPr indent="-273050" lvl="5" marL="2743200" rtl="0" algn="l">
              <a:lnSpc>
                <a:spcPct val="90000"/>
              </a:lnSpc>
              <a:spcBef>
                <a:spcPts val="400"/>
              </a:spcBef>
              <a:spcAft>
                <a:spcPts val="0"/>
              </a:spcAft>
              <a:buClr>
                <a:schemeClr val="dk1"/>
              </a:buClr>
              <a:buSzPts val="700"/>
              <a:buChar char="•"/>
              <a:defRPr/>
            </a:lvl6pPr>
            <a:lvl7pPr indent="-273050" lvl="6" marL="3200400" rtl="0" algn="l">
              <a:lnSpc>
                <a:spcPct val="90000"/>
              </a:lnSpc>
              <a:spcBef>
                <a:spcPts val="400"/>
              </a:spcBef>
              <a:spcAft>
                <a:spcPts val="0"/>
              </a:spcAft>
              <a:buClr>
                <a:schemeClr val="dk1"/>
              </a:buClr>
              <a:buSzPts val="700"/>
              <a:buChar char="•"/>
              <a:defRPr/>
            </a:lvl7pPr>
            <a:lvl8pPr indent="-273050" lvl="7" marL="3657600" rtl="0" algn="l">
              <a:lnSpc>
                <a:spcPct val="90000"/>
              </a:lnSpc>
              <a:spcBef>
                <a:spcPts val="400"/>
              </a:spcBef>
              <a:spcAft>
                <a:spcPts val="0"/>
              </a:spcAft>
              <a:buClr>
                <a:schemeClr val="dk1"/>
              </a:buClr>
              <a:buSzPts val="700"/>
              <a:buChar char="•"/>
              <a:defRPr/>
            </a:lvl8pPr>
            <a:lvl9pPr indent="-273050" lvl="8" marL="4114800" rtl="0" algn="l">
              <a:lnSpc>
                <a:spcPct val="90000"/>
              </a:lnSpc>
              <a:spcBef>
                <a:spcPts val="400"/>
              </a:spcBef>
              <a:spcAft>
                <a:spcPts val="0"/>
              </a:spcAft>
              <a:buClr>
                <a:schemeClr val="dk1"/>
              </a:buClr>
              <a:buSzPts val="700"/>
              <a:buChar char="•"/>
              <a:defRPr/>
            </a:lvl9pPr>
          </a:lstStyle>
          <a:p/>
        </p:txBody>
      </p:sp>
      <p:cxnSp>
        <p:nvCxnSpPr>
          <p:cNvPr id="123" name="Google Shape;123;p25"/>
          <p:cNvCxnSpPr/>
          <p:nvPr/>
        </p:nvCxnSpPr>
        <p:spPr>
          <a:xfrm>
            <a:off x="4286513" y="965894"/>
            <a:ext cx="511800" cy="0"/>
          </a:xfrm>
          <a:prstGeom prst="straightConnector1">
            <a:avLst/>
          </a:prstGeom>
          <a:noFill/>
          <a:ln cap="flat" cmpd="sng" w="63500">
            <a:solidFill>
              <a:schemeClr val="accent3"/>
            </a:solidFill>
            <a:prstDash val="solid"/>
            <a:miter lim="800000"/>
            <a:headEnd len="sm" w="sm" type="none"/>
            <a:tailEnd len="sm" w="sm" type="none"/>
          </a:ln>
        </p:spPr>
      </p:cxnSp>
      <p:sp>
        <p:nvSpPr>
          <p:cNvPr id="124" name="Google Shape;124;p25"/>
          <p:cNvSpPr/>
          <p:nvPr/>
        </p:nvSpPr>
        <p:spPr>
          <a:xfrm>
            <a:off x="8590159" y="4612550"/>
            <a:ext cx="308700" cy="308700"/>
          </a:xfrm>
          <a:prstGeom prst="ellipse">
            <a:avLst/>
          </a:prstGeom>
          <a:solidFill>
            <a:schemeClr val="accent3"/>
          </a:solidFill>
          <a:ln>
            <a:noFill/>
          </a:ln>
        </p:spPr>
        <p:txBody>
          <a:bodyPr anchorCtr="0" anchor="ctr" bIns="17150" lIns="34300" spcFirstLastPara="1" rIns="34300" wrap="square" tIns="17150">
            <a:noAutofit/>
          </a:bodyPr>
          <a:lstStyle/>
          <a:p>
            <a:pPr indent="0" lvl="0" marL="0" marR="0" rtl="0" algn="ctr">
              <a:spcBef>
                <a:spcPts val="0"/>
              </a:spcBef>
              <a:spcAft>
                <a:spcPts val="0"/>
              </a:spcAft>
              <a:buNone/>
            </a:pPr>
            <a:r>
              <a:t/>
            </a:r>
            <a:endParaRPr b="0" i="0" sz="1400" u="none" cap="none" strike="noStrike">
              <a:solidFill>
                <a:srgbClr val="70CDFE"/>
              </a:solidFill>
              <a:latin typeface="Calibri"/>
              <a:ea typeface="Calibri"/>
              <a:cs typeface="Calibri"/>
              <a:sym typeface="Calibri"/>
            </a:endParaRPr>
          </a:p>
        </p:txBody>
      </p:sp>
      <p:sp>
        <p:nvSpPr>
          <p:cNvPr id="125" name="Google Shape;125;p25"/>
          <p:cNvSpPr txBox="1"/>
          <p:nvPr>
            <p:ph idx="12" type="sldNum"/>
          </p:nvPr>
        </p:nvSpPr>
        <p:spPr>
          <a:xfrm>
            <a:off x="8590159" y="4629933"/>
            <a:ext cx="308700" cy="273900"/>
          </a:xfrm>
          <a:prstGeom prst="rect">
            <a:avLst/>
          </a:prstGeom>
          <a:noFill/>
          <a:ln>
            <a:noFill/>
          </a:ln>
        </p:spPr>
        <p:txBody>
          <a:bodyPr anchorCtr="0" anchor="ctr" bIns="17150" lIns="34300" spcFirstLastPara="1" rIns="34300" wrap="square" tIns="17150">
            <a:noAutofit/>
          </a:bodyPr>
          <a:lstStyle>
            <a:lvl1pPr indent="0" lvl="0" marL="0" marR="0" rtl="0" algn="ctr">
              <a:spcBef>
                <a:spcPts val="0"/>
              </a:spcBef>
              <a:buNone/>
              <a:defRPr b="1" i="0" sz="900" u="none" cap="none" strike="noStrike">
                <a:solidFill>
                  <a:schemeClr val="lt2"/>
                </a:solidFill>
                <a:latin typeface="Century Gothic"/>
                <a:ea typeface="Century Gothic"/>
                <a:cs typeface="Century Gothic"/>
                <a:sym typeface="Century Gothic"/>
              </a:defRPr>
            </a:lvl1pPr>
            <a:lvl2pPr indent="0" lvl="1" marL="0" marR="0" rtl="0" algn="ctr">
              <a:spcBef>
                <a:spcPts val="0"/>
              </a:spcBef>
              <a:buNone/>
              <a:defRPr b="1" i="0" sz="900" u="none" cap="none" strike="noStrike">
                <a:solidFill>
                  <a:schemeClr val="lt2"/>
                </a:solidFill>
                <a:latin typeface="Century Gothic"/>
                <a:ea typeface="Century Gothic"/>
                <a:cs typeface="Century Gothic"/>
                <a:sym typeface="Century Gothic"/>
              </a:defRPr>
            </a:lvl2pPr>
            <a:lvl3pPr indent="0" lvl="2" marL="0" marR="0" rtl="0" algn="ctr">
              <a:spcBef>
                <a:spcPts val="0"/>
              </a:spcBef>
              <a:buNone/>
              <a:defRPr b="1" i="0" sz="900" u="none" cap="none" strike="noStrike">
                <a:solidFill>
                  <a:schemeClr val="lt2"/>
                </a:solidFill>
                <a:latin typeface="Century Gothic"/>
                <a:ea typeface="Century Gothic"/>
                <a:cs typeface="Century Gothic"/>
                <a:sym typeface="Century Gothic"/>
              </a:defRPr>
            </a:lvl3pPr>
            <a:lvl4pPr indent="0" lvl="3" marL="0" marR="0" rtl="0" algn="ctr">
              <a:spcBef>
                <a:spcPts val="0"/>
              </a:spcBef>
              <a:buNone/>
              <a:defRPr b="1" i="0" sz="900" u="none" cap="none" strike="noStrike">
                <a:solidFill>
                  <a:schemeClr val="lt2"/>
                </a:solidFill>
                <a:latin typeface="Century Gothic"/>
                <a:ea typeface="Century Gothic"/>
                <a:cs typeface="Century Gothic"/>
                <a:sym typeface="Century Gothic"/>
              </a:defRPr>
            </a:lvl4pPr>
            <a:lvl5pPr indent="0" lvl="4" marL="0" marR="0" rtl="0" algn="ctr">
              <a:spcBef>
                <a:spcPts val="0"/>
              </a:spcBef>
              <a:buNone/>
              <a:defRPr b="1" i="0" sz="900" u="none" cap="none" strike="noStrike">
                <a:solidFill>
                  <a:schemeClr val="lt2"/>
                </a:solidFill>
                <a:latin typeface="Century Gothic"/>
                <a:ea typeface="Century Gothic"/>
                <a:cs typeface="Century Gothic"/>
                <a:sym typeface="Century Gothic"/>
              </a:defRPr>
            </a:lvl5pPr>
            <a:lvl6pPr indent="0" lvl="5" marL="0" marR="0" rtl="0" algn="ctr">
              <a:spcBef>
                <a:spcPts val="0"/>
              </a:spcBef>
              <a:buNone/>
              <a:defRPr b="1" i="0" sz="900" u="none" cap="none" strike="noStrike">
                <a:solidFill>
                  <a:schemeClr val="lt2"/>
                </a:solidFill>
                <a:latin typeface="Century Gothic"/>
                <a:ea typeface="Century Gothic"/>
                <a:cs typeface="Century Gothic"/>
                <a:sym typeface="Century Gothic"/>
              </a:defRPr>
            </a:lvl6pPr>
            <a:lvl7pPr indent="0" lvl="6" marL="0" marR="0" rtl="0" algn="ctr">
              <a:spcBef>
                <a:spcPts val="0"/>
              </a:spcBef>
              <a:buNone/>
              <a:defRPr b="1" i="0" sz="900" u="none" cap="none" strike="noStrike">
                <a:solidFill>
                  <a:schemeClr val="lt2"/>
                </a:solidFill>
                <a:latin typeface="Century Gothic"/>
                <a:ea typeface="Century Gothic"/>
                <a:cs typeface="Century Gothic"/>
                <a:sym typeface="Century Gothic"/>
              </a:defRPr>
            </a:lvl7pPr>
            <a:lvl8pPr indent="0" lvl="7" marL="0" marR="0" rtl="0" algn="ctr">
              <a:spcBef>
                <a:spcPts val="0"/>
              </a:spcBef>
              <a:buNone/>
              <a:defRPr b="1" i="0" sz="900" u="none" cap="none" strike="noStrike">
                <a:solidFill>
                  <a:schemeClr val="lt2"/>
                </a:solidFill>
                <a:latin typeface="Century Gothic"/>
                <a:ea typeface="Century Gothic"/>
                <a:cs typeface="Century Gothic"/>
                <a:sym typeface="Century Gothic"/>
              </a:defRPr>
            </a:lvl8pPr>
            <a:lvl9pPr indent="0" lvl="8" marL="0" marR="0" rtl="0" algn="ctr">
              <a:spcBef>
                <a:spcPts val="0"/>
              </a:spcBef>
              <a:buNone/>
              <a:defRPr b="1" i="0" sz="900" u="none" cap="none" strike="noStrike">
                <a:solidFill>
                  <a:schemeClr val="lt2"/>
                </a:solidFill>
                <a:latin typeface="Century Gothic"/>
                <a:ea typeface="Century Gothic"/>
                <a:cs typeface="Century Gothic"/>
                <a:sym typeface="Century Gothic"/>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2 Text &amp; 1/2 Photo (Horizontal)">
  <p:cSld name="1/2 Text &amp; 1/2 Photo (Horizontal)">
    <p:spTree>
      <p:nvGrpSpPr>
        <p:cNvPr id="126" name="Shape 126"/>
        <p:cNvGrpSpPr/>
        <p:nvPr/>
      </p:nvGrpSpPr>
      <p:grpSpPr>
        <a:xfrm>
          <a:off x="0" y="0"/>
          <a:ext cx="0" cy="0"/>
          <a:chOff x="0" y="0"/>
          <a:chExt cx="0" cy="0"/>
        </a:xfrm>
      </p:grpSpPr>
      <p:sp>
        <p:nvSpPr>
          <p:cNvPr id="127" name="Google Shape;127;p26"/>
          <p:cNvSpPr/>
          <p:nvPr>
            <p:ph idx="2" type="pic"/>
          </p:nvPr>
        </p:nvSpPr>
        <p:spPr>
          <a:xfrm>
            <a:off x="0" y="2613377"/>
            <a:ext cx="9144000" cy="2530200"/>
          </a:xfrm>
          <a:prstGeom prst="rect">
            <a:avLst/>
          </a:prstGeom>
          <a:solidFill>
            <a:srgbClr val="E4E4E4"/>
          </a:solidFill>
          <a:ln>
            <a:noFill/>
          </a:ln>
        </p:spPr>
      </p:sp>
      <p:sp>
        <p:nvSpPr>
          <p:cNvPr id="128" name="Google Shape;128;p26"/>
          <p:cNvSpPr txBox="1"/>
          <p:nvPr>
            <p:ph idx="1" type="body"/>
          </p:nvPr>
        </p:nvSpPr>
        <p:spPr>
          <a:xfrm>
            <a:off x="514484" y="279594"/>
            <a:ext cx="8075700" cy="614700"/>
          </a:xfrm>
          <a:prstGeom prst="rect">
            <a:avLst/>
          </a:prstGeom>
          <a:noFill/>
          <a:ln>
            <a:noFill/>
          </a:ln>
        </p:spPr>
        <p:txBody>
          <a:bodyPr anchorCtr="0" anchor="b" bIns="17150" lIns="34300" spcFirstLastPara="1" rIns="34300" wrap="square" tIns="17150">
            <a:normAutofit/>
          </a:bodyPr>
          <a:lstStyle>
            <a:lvl1pPr indent="-228600" lvl="0" marL="457200" rtl="0" algn="ctr">
              <a:lnSpc>
                <a:spcPct val="90000"/>
              </a:lnSpc>
              <a:spcBef>
                <a:spcPts val="800"/>
              </a:spcBef>
              <a:spcAft>
                <a:spcPts val="0"/>
              </a:spcAft>
              <a:buClr>
                <a:schemeClr val="accent4"/>
              </a:buClr>
              <a:buSzPts val="3300"/>
              <a:buNone/>
              <a:defRPr b="0" i="0" sz="3300">
                <a:solidFill>
                  <a:schemeClr val="accent4"/>
                </a:solidFill>
                <a:latin typeface="Century Gothic"/>
                <a:ea typeface="Century Gothic"/>
                <a:cs typeface="Century Gothic"/>
                <a:sym typeface="Century Gothic"/>
              </a:defRPr>
            </a:lvl1pPr>
            <a:lvl2pPr indent="-393700" lvl="1" marL="914400" rtl="0" algn="l">
              <a:lnSpc>
                <a:spcPct val="90000"/>
              </a:lnSpc>
              <a:spcBef>
                <a:spcPts val="400"/>
              </a:spcBef>
              <a:spcAft>
                <a:spcPts val="0"/>
              </a:spcAft>
              <a:buClr>
                <a:schemeClr val="dk1"/>
              </a:buClr>
              <a:buSzPts val="2600"/>
              <a:buChar char="•"/>
              <a:defRPr sz="2600"/>
            </a:lvl2pPr>
            <a:lvl3pPr indent="-393700" lvl="2" marL="1371600" rtl="0" algn="l">
              <a:lnSpc>
                <a:spcPct val="90000"/>
              </a:lnSpc>
              <a:spcBef>
                <a:spcPts val="400"/>
              </a:spcBef>
              <a:spcAft>
                <a:spcPts val="0"/>
              </a:spcAft>
              <a:buClr>
                <a:schemeClr val="dk1"/>
              </a:buClr>
              <a:buSzPts val="2600"/>
              <a:buChar char="•"/>
              <a:defRPr sz="2600"/>
            </a:lvl3pPr>
            <a:lvl4pPr indent="-393700" lvl="3" marL="1828800" rtl="0" algn="l">
              <a:lnSpc>
                <a:spcPct val="90000"/>
              </a:lnSpc>
              <a:spcBef>
                <a:spcPts val="400"/>
              </a:spcBef>
              <a:spcAft>
                <a:spcPts val="0"/>
              </a:spcAft>
              <a:buClr>
                <a:schemeClr val="dk1"/>
              </a:buClr>
              <a:buSzPts val="2600"/>
              <a:buChar char="•"/>
              <a:defRPr sz="2600"/>
            </a:lvl4pPr>
            <a:lvl5pPr indent="-393700" lvl="4" marL="2286000" rtl="0" algn="l">
              <a:lnSpc>
                <a:spcPct val="90000"/>
              </a:lnSpc>
              <a:spcBef>
                <a:spcPts val="400"/>
              </a:spcBef>
              <a:spcAft>
                <a:spcPts val="0"/>
              </a:spcAft>
              <a:buClr>
                <a:schemeClr val="dk1"/>
              </a:buClr>
              <a:buSzPts val="2600"/>
              <a:buChar char="•"/>
              <a:defRPr sz="2600"/>
            </a:lvl5pPr>
            <a:lvl6pPr indent="-273050" lvl="5" marL="2743200" rtl="0" algn="l">
              <a:lnSpc>
                <a:spcPct val="90000"/>
              </a:lnSpc>
              <a:spcBef>
                <a:spcPts val="400"/>
              </a:spcBef>
              <a:spcAft>
                <a:spcPts val="0"/>
              </a:spcAft>
              <a:buClr>
                <a:schemeClr val="dk1"/>
              </a:buClr>
              <a:buSzPts val="700"/>
              <a:buChar char="•"/>
              <a:defRPr/>
            </a:lvl6pPr>
            <a:lvl7pPr indent="-273050" lvl="6" marL="3200400" rtl="0" algn="l">
              <a:lnSpc>
                <a:spcPct val="90000"/>
              </a:lnSpc>
              <a:spcBef>
                <a:spcPts val="400"/>
              </a:spcBef>
              <a:spcAft>
                <a:spcPts val="0"/>
              </a:spcAft>
              <a:buClr>
                <a:schemeClr val="dk1"/>
              </a:buClr>
              <a:buSzPts val="700"/>
              <a:buChar char="•"/>
              <a:defRPr/>
            </a:lvl7pPr>
            <a:lvl8pPr indent="-273050" lvl="7" marL="3657600" rtl="0" algn="l">
              <a:lnSpc>
                <a:spcPct val="90000"/>
              </a:lnSpc>
              <a:spcBef>
                <a:spcPts val="400"/>
              </a:spcBef>
              <a:spcAft>
                <a:spcPts val="0"/>
              </a:spcAft>
              <a:buClr>
                <a:schemeClr val="dk1"/>
              </a:buClr>
              <a:buSzPts val="700"/>
              <a:buChar char="•"/>
              <a:defRPr/>
            </a:lvl8pPr>
            <a:lvl9pPr indent="-273050" lvl="8" marL="4114800" rtl="0" algn="l">
              <a:lnSpc>
                <a:spcPct val="90000"/>
              </a:lnSpc>
              <a:spcBef>
                <a:spcPts val="400"/>
              </a:spcBef>
              <a:spcAft>
                <a:spcPts val="0"/>
              </a:spcAft>
              <a:buClr>
                <a:schemeClr val="dk1"/>
              </a:buClr>
              <a:buSzPts val="700"/>
              <a:buChar char="•"/>
              <a:defRPr/>
            </a:lvl9pPr>
          </a:lstStyle>
          <a:p/>
        </p:txBody>
      </p:sp>
      <p:cxnSp>
        <p:nvCxnSpPr>
          <p:cNvPr id="129" name="Google Shape;129;p26"/>
          <p:cNvCxnSpPr/>
          <p:nvPr/>
        </p:nvCxnSpPr>
        <p:spPr>
          <a:xfrm>
            <a:off x="4286513" y="965894"/>
            <a:ext cx="511800" cy="0"/>
          </a:xfrm>
          <a:prstGeom prst="straightConnector1">
            <a:avLst/>
          </a:prstGeom>
          <a:noFill/>
          <a:ln cap="flat" cmpd="sng" w="63500">
            <a:solidFill>
              <a:schemeClr val="accent3"/>
            </a:solidFill>
            <a:prstDash val="solid"/>
            <a:miter lim="800000"/>
            <a:headEnd len="sm" w="sm" type="none"/>
            <a:tailEnd len="sm" w="sm" type="none"/>
          </a:ln>
        </p:spPr>
      </p:cxnSp>
      <p:sp>
        <p:nvSpPr>
          <p:cNvPr id="130" name="Google Shape;130;p26"/>
          <p:cNvSpPr/>
          <p:nvPr/>
        </p:nvSpPr>
        <p:spPr>
          <a:xfrm>
            <a:off x="8590159" y="4612550"/>
            <a:ext cx="308700" cy="308700"/>
          </a:xfrm>
          <a:prstGeom prst="ellipse">
            <a:avLst/>
          </a:prstGeom>
          <a:solidFill>
            <a:schemeClr val="accent3"/>
          </a:solidFill>
          <a:ln>
            <a:noFill/>
          </a:ln>
        </p:spPr>
        <p:txBody>
          <a:bodyPr anchorCtr="0" anchor="ctr" bIns="17150" lIns="34300" spcFirstLastPara="1" rIns="34300" wrap="square" tIns="17150">
            <a:noAutofit/>
          </a:bodyPr>
          <a:lstStyle/>
          <a:p>
            <a:pPr indent="0" lvl="0" marL="0" marR="0" rtl="0" algn="ctr">
              <a:spcBef>
                <a:spcPts val="0"/>
              </a:spcBef>
              <a:spcAft>
                <a:spcPts val="0"/>
              </a:spcAft>
              <a:buNone/>
            </a:pPr>
            <a:r>
              <a:t/>
            </a:r>
            <a:endParaRPr b="0" i="0" sz="1400" u="none" cap="none" strike="noStrike">
              <a:solidFill>
                <a:srgbClr val="70CDFE"/>
              </a:solidFill>
              <a:latin typeface="Calibri"/>
              <a:ea typeface="Calibri"/>
              <a:cs typeface="Calibri"/>
              <a:sym typeface="Calibri"/>
            </a:endParaRPr>
          </a:p>
        </p:txBody>
      </p:sp>
      <p:sp>
        <p:nvSpPr>
          <p:cNvPr id="131" name="Google Shape;131;p26"/>
          <p:cNvSpPr txBox="1"/>
          <p:nvPr>
            <p:ph idx="12" type="sldNum"/>
          </p:nvPr>
        </p:nvSpPr>
        <p:spPr>
          <a:xfrm>
            <a:off x="8590159" y="4629933"/>
            <a:ext cx="308700" cy="273900"/>
          </a:xfrm>
          <a:prstGeom prst="rect">
            <a:avLst/>
          </a:prstGeom>
          <a:noFill/>
          <a:ln>
            <a:noFill/>
          </a:ln>
        </p:spPr>
        <p:txBody>
          <a:bodyPr anchorCtr="0" anchor="ctr" bIns="17150" lIns="34300" spcFirstLastPara="1" rIns="34300" wrap="square" tIns="17150">
            <a:noAutofit/>
          </a:bodyPr>
          <a:lstStyle>
            <a:lvl1pPr indent="0" lvl="0" marL="0" marR="0" rtl="0" algn="ctr">
              <a:spcBef>
                <a:spcPts val="0"/>
              </a:spcBef>
              <a:buNone/>
              <a:defRPr b="1" i="0" sz="900" u="none" cap="none" strike="noStrike">
                <a:solidFill>
                  <a:schemeClr val="lt2"/>
                </a:solidFill>
                <a:latin typeface="Century Gothic"/>
                <a:ea typeface="Century Gothic"/>
                <a:cs typeface="Century Gothic"/>
                <a:sym typeface="Century Gothic"/>
              </a:defRPr>
            </a:lvl1pPr>
            <a:lvl2pPr indent="0" lvl="1" marL="0" marR="0" rtl="0" algn="ctr">
              <a:spcBef>
                <a:spcPts val="0"/>
              </a:spcBef>
              <a:buNone/>
              <a:defRPr b="1" i="0" sz="900" u="none" cap="none" strike="noStrike">
                <a:solidFill>
                  <a:schemeClr val="lt2"/>
                </a:solidFill>
                <a:latin typeface="Century Gothic"/>
                <a:ea typeface="Century Gothic"/>
                <a:cs typeface="Century Gothic"/>
                <a:sym typeface="Century Gothic"/>
              </a:defRPr>
            </a:lvl2pPr>
            <a:lvl3pPr indent="0" lvl="2" marL="0" marR="0" rtl="0" algn="ctr">
              <a:spcBef>
                <a:spcPts val="0"/>
              </a:spcBef>
              <a:buNone/>
              <a:defRPr b="1" i="0" sz="900" u="none" cap="none" strike="noStrike">
                <a:solidFill>
                  <a:schemeClr val="lt2"/>
                </a:solidFill>
                <a:latin typeface="Century Gothic"/>
                <a:ea typeface="Century Gothic"/>
                <a:cs typeface="Century Gothic"/>
                <a:sym typeface="Century Gothic"/>
              </a:defRPr>
            </a:lvl3pPr>
            <a:lvl4pPr indent="0" lvl="3" marL="0" marR="0" rtl="0" algn="ctr">
              <a:spcBef>
                <a:spcPts val="0"/>
              </a:spcBef>
              <a:buNone/>
              <a:defRPr b="1" i="0" sz="900" u="none" cap="none" strike="noStrike">
                <a:solidFill>
                  <a:schemeClr val="lt2"/>
                </a:solidFill>
                <a:latin typeface="Century Gothic"/>
                <a:ea typeface="Century Gothic"/>
                <a:cs typeface="Century Gothic"/>
                <a:sym typeface="Century Gothic"/>
              </a:defRPr>
            </a:lvl4pPr>
            <a:lvl5pPr indent="0" lvl="4" marL="0" marR="0" rtl="0" algn="ctr">
              <a:spcBef>
                <a:spcPts val="0"/>
              </a:spcBef>
              <a:buNone/>
              <a:defRPr b="1" i="0" sz="900" u="none" cap="none" strike="noStrike">
                <a:solidFill>
                  <a:schemeClr val="lt2"/>
                </a:solidFill>
                <a:latin typeface="Century Gothic"/>
                <a:ea typeface="Century Gothic"/>
                <a:cs typeface="Century Gothic"/>
                <a:sym typeface="Century Gothic"/>
              </a:defRPr>
            </a:lvl5pPr>
            <a:lvl6pPr indent="0" lvl="5" marL="0" marR="0" rtl="0" algn="ctr">
              <a:spcBef>
                <a:spcPts val="0"/>
              </a:spcBef>
              <a:buNone/>
              <a:defRPr b="1" i="0" sz="900" u="none" cap="none" strike="noStrike">
                <a:solidFill>
                  <a:schemeClr val="lt2"/>
                </a:solidFill>
                <a:latin typeface="Century Gothic"/>
                <a:ea typeface="Century Gothic"/>
                <a:cs typeface="Century Gothic"/>
                <a:sym typeface="Century Gothic"/>
              </a:defRPr>
            </a:lvl6pPr>
            <a:lvl7pPr indent="0" lvl="6" marL="0" marR="0" rtl="0" algn="ctr">
              <a:spcBef>
                <a:spcPts val="0"/>
              </a:spcBef>
              <a:buNone/>
              <a:defRPr b="1" i="0" sz="900" u="none" cap="none" strike="noStrike">
                <a:solidFill>
                  <a:schemeClr val="lt2"/>
                </a:solidFill>
                <a:latin typeface="Century Gothic"/>
                <a:ea typeface="Century Gothic"/>
                <a:cs typeface="Century Gothic"/>
                <a:sym typeface="Century Gothic"/>
              </a:defRPr>
            </a:lvl7pPr>
            <a:lvl8pPr indent="0" lvl="7" marL="0" marR="0" rtl="0" algn="ctr">
              <a:spcBef>
                <a:spcPts val="0"/>
              </a:spcBef>
              <a:buNone/>
              <a:defRPr b="1" i="0" sz="900" u="none" cap="none" strike="noStrike">
                <a:solidFill>
                  <a:schemeClr val="lt2"/>
                </a:solidFill>
                <a:latin typeface="Century Gothic"/>
                <a:ea typeface="Century Gothic"/>
                <a:cs typeface="Century Gothic"/>
                <a:sym typeface="Century Gothic"/>
              </a:defRPr>
            </a:lvl8pPr>
            <a:lvl9pPr indent="0" lvl="8" marL="0" marR="0" rtl="0" algn="ctr">
              <a:spcBef>
                <a:spcPts val="0"/>
              </a:spcBef>
              <a:buNone/>
              <a:defRPr b="1" i="0" sz="900" u="none" cap="none" strike="noStrike">
                <a:solidFill>
                  <a:schemeClr val="lt2"/>
                </a:solidFill>
                <a:latin typeface="Century Gothic"/>
                <a:ea typeface="Century Gothic"/>
                <a:cs typeface="Century Gothic"/>
                <a:sym typeface="Century Gothic"/>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ull Page Text">
  <p:cSld name="Full Page Text">
    <p:spTree>
      <p:nvGrpSpPr>
        <p:cNvPr id="132" name="Shape 132"/>
        <p:cNvGrpSpPr/>
        <p:nvPr/>
      </p:nvGrpSpPr>
      <p:grpSpPr>
        <a:xfrm>
          <a:off x="0" y="0"/>
          <a:ext cx="0" cy="0"/>
          <a:chOff x="0" y="0"/>
          <a:chExt cx="0" cy="0"/>
        </a:xfrm>
      </p:grpSpPr>
      <p:sp>
        <p:nvSpPr>
          <p:cNvPr id="133" name="Google Shape;133;p27"/>
          <p:cNvSpPr txBox="1"/>
          <p:nvPr>
            <p:ph idx="1" type="body"/>
          </p:nvPr>
        </p:nvSpPr>
        <p:spPr>
          <a:xfrm>
            <a:off x="1318155" y="1337982"/>
            <a:ext cx="6504600" cy="3072600"/>
          </a:xfrm>
          <a:prstGeom prst="rect">
            <a:avLst/>
          </a:prstGeom>
          <a:noFill/>
          <a:ln>
            <a:noFill/>
          </a:ln>
        </p:spPr>
        <p:txBody>
          <a:bodyPr anchorCtr="0" anchor="ctr" bIns="17150" lIns="34300" spcFirstLastPara="1" rIns="34300" wrap="square" tIns="17150">
            <a:normAutofit/>
          </a:bodyPr>
          <a:lstStyle>
            <a:lvl1pPr indent="-355600" lvl="0" marL="457200" rtl="0" algn="l">
              <a:lnSpc>
                <a:spcPct val="90000"/>
              </a:lnSpc>
              <a:spcBef>
                <a:spcPts val="800"/>
              </a:spcBef>
              <a:spcAft>
                <a:spcPts val="0"/>
              </a:spcAft>
              <a:buClr>
                <a:schemeClr val="accent4"/>
              </a:buClr>
              <a:buSzPts val="2000"/>
              <a:buChar char="•"/>
              <a:defRPr sz="2000">
                <a:solidFill>
                  <a:schemeClr val="accent4"/>
                </a:solidFill>
                <a:latin typeface="Century Gothic"/>
                <a:ea typeface="Century Gothic"/>
                <a:cs typeface="Century Gothic"/>
                <a:sym typeface="Century Gothic"/>
              </a:defRPr>
            </a:lvl1pPr>
            <a:lvl2pPr indent="-355600" lvl="1" marL="914400" rtl="0" algn="l">
              <a:lnSpc>
                <a:spcPct val="90000"/>
              </a:lnSpc>
              <a:spcBef>
                <a:spcPts val="400"/>
              </a:spcBef>
              <a:spcAft>
                <a:spcPts val="0"/>
              </a:spcAft>
              <a:buClr>
                <a:schemeClr val="accent4"/>
              </a:buClr>
              <a:buSzPts val="2000"/>
              <a:buChar char="•"/>
              <a:defRPr sz="2000">
                <a:solidFill>
                  <a:schemeClr val="accent4"/>
                </a:solidFill>
                <a:latin typeface="Century Gothic"/>
                <a:ea typeface="Century Gothic"/>
                <a:cs typeface="Century Gothic"/>
                <a:sym typeface="Century Gothic"/>
              </a:defRPr>
            </a:lvl2pPr>
            <a:lvl3pPr indent="-355600" lvl="2" marL="1371600" rtl="0" algn="l">
              <a:lnSpc>
                <a:spcPct val="90000"/>
              </a:lnSpc>
              <a:spcBef>
                <a:spcPts val="400"/>
              </a:spcBef>
              <a:spcAft>
                <a:spcPts val="0"/>
              </a:spcAft>
              <a:buClr>
                <a:schemeClr val="accent4"/>
              </a:buClr>
              <a:buSzPts val="2000"/>
              <a:buChar char="•"/>
              <a:defRPr sz="2000">
                <a:solidFill>
                  <a:schemeClr val="accent4"/>
                </a:solidFill>
                <a:latin typeface="Century Gothic"/>
                <a:ea typeface="Century Gothic"/>
                <a:cs typeface="Century Gothic"/>
                <a:sym typeface="Century Gothic"/>
              </a:defRPr>
            </a:lvl3pPr>
            <a:lvl4pPr indent="-355600" lvl="3" marL="1828800" rtl="0" algn="l">
              <a:lnSpc>
                <a:spcPct val="90000"/>
              </a:lnSpc>
              <a:spcBef>
                <a:spcPts val="400"/>
              </a:spcBef>
              <a:spcAft>
                <a:spcPts val="0"/>
              </a:spcAft>
              <a:buClr>
                <a:schemeClr val="accent4"/>
              </a:buClr>
              <a:buSzPts val="2000"/>
              <a:buChar char="•"/>
              <a:defRPr sz="2000">
                <a:solidFill>
                  <a:schemeClr val="accent4"/>
                </a:solidFill>
                <a:latin typeface="Century Gothic"/>
                <a:ea typeface="Century Gothic"/>
                <a:cs typeface="Century Gothic"/>
                <a:sym typeface="Century Gothic"/>
              </a:defRPr>
            </a:lvl4pPr>
            <a:lvl5pPr indent="-355600" lvl="4" marL="2286000" rtl="0" algn="l">
              <a:lnSpc>
                <a:spcPct val="90000"/>
              </a:lnSpc>
              <a:spcBef>
                <a:spcPts val="400"/>
              </a:spcBef>
              <a:spcAft>
                <a:spcPts val="0"/>
              </a:spcAft>
              <a:buClr>
                <a:schemeClr val="accent4"/>
              </a:buClr>
              <a:buSzPts val="2000"/>
              <a:buChar char="•"/>
              <a:defRPr sz="2000">
                <a:solidFill>
                  <a:schemeClr val="accent4"/>
                </a:solidFill>
                <a:latin typeface="Century Gothic"/>
                <a:ea typeface="Century Gothic"/>
                <a:cs typeface="Century Gothic"/>
                <a:sym typeface="Century Gothic"/>
              </a:defRPr>
            </a:lvl5pPr>
            <a:lvl6pPr indent="-311150" lvl="5" marL="2743200" rtl="0" algn="l">
              <a:lnSpc>
                <a:spcPct val="90000"/>
              </a:lnSpc>
              <a:spcBef>
                <a:spcPts val="400"/>
              </a:spcBef>
              <a:spcAft>
                <a:spcPts val="0"/>
              </a:spcAft>
              <a:buClr>
                <a:schemeClr val="dk1"/>
              </a:buClr>
              <a:buSzPts val="1300"/>
              <a:buChar char="•"/>
              <a:defRPr/>
            </a:lvl6pPr>
            <a:lvl7pPr indent="-273050" lvl="6" marL="3200400" rtl="0" algn="l">
              <a:lnSpc>
                <a:spcPct val="90000"/>
              </a:lnSpc>
              <a:spcBef>
                <a:spcPts val="400"/>
              </a:spcBef>
              <a:spcAft>
                <a:spcPts val="0"/>
              </a:spcAft>
              <a:buClr>
                <a:schemeClr val="dk1"/>
              </a:buClr>
              <a:buSzPts val="700"/>
              <a:buChar char="•"/>
              <a:defRPr/>
            </a:lvl7pPr>
            <a:lvl8pPr indent="-273050" lvl="7" marL="3657600" rtl="0" algn="l">
              <a:lnSpc>
                <a:spcPct val="90000"/>
              </a:lnSpc>
              <a:spcBef>
                <a:spcPts val="400"/>
              </a:spcBef>
              <a:spcAft>
                <a:spcPts val="0"/>
              </a:spcAft>
              <a:buClr>
                <a:schemeClr val="dk1"/>
              </a:buClr>
              <a:buSzPts val="700"/>
              <a:buChar char="•"/>
              <a:defRPr/>
            </a:lvl8pPr>
            <a:lvl9pPr indent="-273050" lvl="8" marL="4114800" rtl="0" algn="l">
              <a:lnSpc>
                <a:spcPct val="90000"/>
              </a:lnSpc>
              <a:spcBef>
                <a:spcPts val="400"/>
              </a:spcBef>
              <a:spcAft>
                <a:spcPts val="0"/>
              </a:spcAft>
              <a:buClr>
                <a:schemeClr val="dk1"/>
              </a:buClr>
              <a:buSzPts val="700"/>
              <a:buChar char="•"/>
              <a:defRPr/>
            </a:lvl9pPr>
          </a:lstStyle>
          <a:p/>
        </p:txBody>
      </p:sp>
      <p:sp>
        <p:nvSpPr>
          <p:cNvPr id="134" name="Google Shape;134;p27"/>
          <p:cNvSpPr txBox="1"/>
          <p:nvPr>
            <p:ph idx="2" type="body"/>
          </p:nvPr>
        </p:nvSpPr>
        <p:spPr>
          <a:xfrm>
            <a:off x="514484" y="279595"/>
            <a:ext cx="8075700" cy="614700"/>
          </a:xfrm>
          <a:prstGeom prst="rect">
            <a:avLst/>
          </a:prstGeom>
          <a:noFill/>
          <a:ln>
            <a:noFill/>
          </a:ln>
        </p:spPr>
        <p:txBody>
          <a:bodyPr anchorCtr="0" anchor="b" bIns="17150" lIns="34300" spcFirstLastPara="1" rIns="34300" wrap="square" tIns="17150">
            <a:normAutofit/>
          </a:bodyPr>
          <a:lstStyle>
            <a:lvl1pPr indent="-228600" lvl="0" marL="457200" rtl="0" algn="ctr">
              <a:lnSpc>
                <a:spcPct val="90000"/>
              </a:lnSpc>
              <a:spcBef>
                <a:spcPts val="800"/>
              </a:spcBef>
              <a:spcAft>
                <a:spcPts val="0"/>
              </a:spcAft>
              <a:buClr>
                <a:schemeClr val="accent4"/>
              </a:buClr>
              <a:buSzPts val="3300"/>
              <a:buNone/>
              <a:defRPr b="0" i="0" sz="3300">
                <a:solidFill>
                  <a:schemeClr val="accent4"/>
                </a:solidFill>
                <a:latin typeface="Century Gothic"/>
                <a:ea typeface="Century Gothic"/>
                <a:cs typeface="Century Gothic"/>
                <a:sym typeface="Century Gothic"/>
              </a:defRPr>
            </a:lvl1pPr>
            <a:lvl2pPr indent="-393700" lvl="1" marL="914400" rtl="0" algn="l">
              <a:lnSpc>
                <a:spcPct val="90000"/>
              </a:lnSpc>
              <a:spcBef>
                <a:spcPts val="400"/>
              </a:spcBef>
              <a:spcAft>
                <a:spcPts val="0"/>
              </a:spcAft>
              <a:buClr>
                <a:schemeClr val="dk1"/>
              </a:buClr>
              <a:buSzPts val="2600"/>
              <a:buChar char="•"/>
              <a:defRPr sz="2600"/>
            </a:lvl2pPr>
            <a:lvl3pPr indent="-393700" lvl="2" marL="1371600" rtl="0" algn="l">
              <a:lnSpc>
                <a:spcPct val="90000"/>
              </a:lnSpc>
              <a:spcBef>
                <a:spcPts val="400"/>
              </a:spcBef>
              <a:spcAft>
                <a:spcPts val="0"/>
              </a:spcAft>
              <a:buClr>
                <a:schemeClr val="dk1"/>
              </a:buClr>
              <a:buSzPts val="2600"/>
              <a:buChar char="•"/>
              <a:defRPr sz="2600"/>
            </a:lvl3pPr>
            <a:lvl4pPr indent="-393700" lvl="3" marL="1828800" rtl="0" algn="l">
              <a:lnSpc>
                <a:spcPct val="90000"/>
              </a:lnSpc>
              <a:spcBef>
                <a:spcPts val="400"/>
              </a:spcBef>
              <a:spcAft>
                <a:spcPts val="0"/>
              </a:spcAft>
              <a:buClr>
                <a:schemeClr val="dk1"/>
              </a:buClr>
              <a:buSzPts val="2600"/>
              <a:buChar char="•"/>
              <a:defRPr sz="2600"/>
            </a:lvl4pPr>
            <a:lvl5pPr indent="-393700" lvl="4" marL="2286000" rtl="0" algn="l">
              <a:lnSpc>
                <a:spcPct val="90000"/>
              </a:lnSpc>
              <a:spcBef>
                <a:spcPts val="400"/>
              </a:spcBef>
              <a:spcAft>
                <a:spcPts val="0"/>
              </a:spcAft>
              <a:buClr>
                <a:schemeClr val="dk1"/>
              </a:buClr>
              <a:buSzPts val="2600"/>
              <a:buChar char="•"/>
              <a:defRPr sz="2600"/>
            </a:lvl5pPr>
            <a:lvl6pPr indent="-273050" lvl="5" marL="2743200" rtl="0" algn="l">
              <a:lnSpc>
                <a:spcPct val="90000"/>
              </a:lnSpc>
              <a:spcBef>
                <a:spcPts val="400"/>
              </a:spcBef>
              <a:spcAft>
                <a:spcPts val="0"/>
              </a:spcAft>
              <a:buClr>
                <a:schemeClr val="dk1"/>
              </a:buClr>
              <a:buSzPts val="700"/>
              <a:buChar char="•"/>
              <a:defRPr/>
            </a:lvl6pPr>
            <a:lvl7pPr indent="-273050" lvl="6" marL="3200400" rtl="0" algn="l">
              <a:lnSpc>
                <a:spcPct val="90000"/>
              </a:lnSpc>
              <a:spcBef>
                <a:spcPts val="400"/>
              </a:spcBef>
              <a:spcAft>
                <a:spcPts val="0"/>
              </a:spcAft>
              <a:buClr>
                <a:schemeClr val="dk1"/>
              </a:buClr>
              <a:buSzPts val="700"/>
              <a:buChar char="•"/>
              <a:defRPr/>
            </a:lvl7pPr>
            <a:lvl8pPr indent="-273050" lvl="7" marL="3657600" rtl="0" algn="l">
              <a:lnSpc>
                <a:spcPct val="90000"/>
              </a:lnSpc>
              <a:spcBef>
                <a:spcPts val="400"/>
              </a:spcBef>
              <a:spcAft>
                <a:spcPts val="0"/>
              </a:spcAft>
              <a:buClr>
                <a:schemeClr val="dk1"/>
              </a:buClr>
              <a:buSzPts val="700"/>
              <a:buChar char="•"/>
              <a:defRPr/>
            </a:lvl8pPr>
            <a:lvl9pPr indent="-273050" lvl="8" marL="4114800" rtl="0" algn="l">
              <a:lnSpc>
                <a:spcPct val="90000"/>
              </a:lnSpc>
              <a:spcBef>
                <a:spcPts val="400"/>
              </a:spcBef>
              <a:spcAft>
                <a:spcPts val="0"/>
              </a:spcAft>
              <a:buClr>
                <a:schemeClr val="dk1"/>
              </a:buClr>
              <a:buSzPts val="700"/>
              <a:buChar char="•"/>
              <a:defRPr/>
            </a:lvl9pPr>
          </a:lstStyle>
          <a:p/>
        </p:txBody>
      </p:sp>
      <p:cxnSp>
        <p:nvCxnSpPr>
          <p:cNvPr id="135" name="Google Shape;135;p27"/>
          <p:cNvCxnSpPr/>
          <p:nvPr/>
        </p:nvCxnSpPr>
        <p:spPr>
          <a:xfrm>
            <a:off x="4286513" y="965895"/>
            <a:ext cx="511800" cy="0"/>
          </a:xfrm>
          <a:prstGeom prst="straightConnector1">
            <a:avLst/>
          </a:prstGeom>
          <a:noFill/>
          <a:ln cap="flat" cmpd="sng" w="63500">
            <a:solidFill>
              <a:schemeClr val="accent3"/>
            </a:solidFill>
            <a:prstDash val="solid"/>
            <a:miter lim="800000"/>
            <a:headEnd len="sm" w="sm" type="none"/>
            <a:tailEnd len="sm" w="sm" type="none"/>
          </a:ln>
        </p:spPr>
      </p:cxnSp>
      <p:sp>
        <p:nvSpPr>
          <p:cNvPr id="136" name="Google Shape;136;p27"/>
          <p:cNvSpPr/>
          <p:nvPr/>
        </p:nvSpPr>
        <p:spPr>
          <a:xfrm>
            <a:off x="8590159" y="4612550"/>
            <a:ext cx="308700" cy="308700"/>
          </a:xfrm>
          <a:prstGeom prst="ellipse">
            <a:avLst/>
          </a:prstGeom>
          <a:solidFill>
            <a:schemeClr val="accent3"/>
          </a:solidFill>
          <a:ln>
            <a:noFill/>
          </a:ln>
        </p:spPr>
        <p:txBody>
          <a:bodyPr anchorCtr="0" anchor="ctr" bIns="17150" lIns="34300" spcFirstLastPara="1" rIns="34300" wrap="square" tIns="17150">
            <a:noAutofit/>
          </a:bodyPr>
          <a:lstStyle/>
          <a:p>
            <a:pPr indent="0" lvl="0" marL="0" marR="0" rtl="0" algn="ctr">
              <a:spcBef>
                <a:spcPts val="0"/>
              </a:spcBef>
              <a:spcAft>
                <a:spcPts val="0"/>
              </a:spcAft>
              <a:buNone/>
            </a:pPr>
            <a:r>
              <a:t/>
            </a:r>
            <a:endParaRPr b="0" i="0" sz="1400" u="none" cap="none" strike="noStrike">
              <a:solidFill>
                <a:srgbClr val="70CDFE"/>
              </a:solidFill>
              <a:latin typeface="Calibri"/>
              <a:ea typeface="Calibri"/>
              <a:cs typeface="Calibri"/>
              <a:sym typeface="Calibri"/>
            </a:endParaRPr>
          </a:p>
        </p:txBody>
      </p:sp>
      <p:sp>
        <p:nvSpPr>
          <p:cNvPr id="137" name="Google Shape;137;p27"/>
          <p:cNvSpPr txBox="1"/>
          <p:nvPr>
            <p:ph idx="12" type="sldNum"/>
          </p:nvPr>
        </p:nvSpPr>
        <p:spPr>
          <a:xfrm>
            <a:off x="8590159" y="4629933"/>
            <a:ext cx="308700" cy="273900"/>
          </a:xfrm>
          <a:prstGeom prst="rect">
            <a:avLst/>
          </a:prstGeom>
          <a:noFill/>
          <a:ln>
            <a:noFill/>
          </a:ln>
        </p:spPr>
        <p:txBody>
          <a:bodyPr anchorCtr="0" anchor="ctr" bIns="17150" lIns="34300" spcFirstLastPara="1" rIns="34300" wrap="square" tIns="17150">
            <a:noAutofit/>
          </a:bodyPr>
          <a:lstStyle>
            <a:lvl1pPr indent="0" lvl="0" marL="0" marR="0" rtl="0" algn="ctr">
              <a:spcBef>
                <a:spcPts val="0"/>
              </a:spcBef>
              <a:buNone/>
              <a:defRPr b="1" i="0" sz="900" u="none" cap="none" strike="noStrike">
                <a:solidFill>
                  <a:schemeClr val="lt2"/>
                </a:solidFill>
                <a:latin typeface="Century Gothic"/>
                <a:ea typeface="Century Gothic"/>
                <a:cs typeface="Century Gothic"/>
                <a:sym typeface="Century Gothic"/>
              </a:defRPr>
            </a:lvl1pPr>
            <a:lvl2pPr indent="0" lvl="1" marL="0" marR="0" rtl="0" algn="ctr">
              <a:spcBef>
                <a:spcPts val="0"/>
              </a:spcBef>
              <a:buNone/>
              <a:defRPr b="1" i="0" sz="900" u="none" cap="none" strike="noStrike">
                <a:solidFill>
                  <a:schemeClr val="lt2"/>
                </a:solidFill>
                <a:latin typeface="Century Gothic"/>
                <a:ea typeface="Century Gothic"/>
                <a:cs typeface="Century Gothic"/>
                <a:sym typeface="Century Gothic"/>
              </a:defRPr>
            </a:lvl2pPr>
            <a:lvl3pPr indent="0" lvl="2" marL="0" marR="0" rtl="0" algn="ctr">
              <a:spcBef>
                <a:spcPts val="0"/>
              </a:spcBef>
              <a:buNone/>
              <a:defRPr b="1" i="0" sz="900" u="none" cap="none" strike="noStrike">
                <a:solidFill>
                  <a:schemeClr val="lt2"/>
                </a:solidFill>
                <a:latin typeface="Century Gothic"/>
                <a:ea typeface="Century Gothic"/>
                <a:cs typeface="Century Gothic"/>
                <a:sym typeface="Century Gothic"/>
              </a:defRPr>
            </a:lvl3pPr>
            <a:lvl4pPr indent="0" lvl="3" marL="0" marR="0" rtl="0" algn="ctr">
              <a:spcBef>
                <a:spcPts val="0"/>
              </a:spcBef>
              <a:buNone/>
              <a:defRPr b="1" i="0" sz="900" u="none" cap="none" strike="noStrike">
                <a:solidFill>
                  <a:schemeClr val="lt2"/>
                </a:solidFill>
                <a:latin typeface="Century Gothic"/>
                <a:ea typeface="Century Gothic"/>
                <a:cs typeface="Century Gothic"/>
                <a:sym typeface="Century Gothic"/>
              </a:defRPr>
            </a:lvl4pPr>
            <a:lvl5pPr indent="0" lvl="4" marL="0" marR="0" rtl="0" algn="ctr">
              <a:spcBef>
                <a:spcPts val="0"/>
              </a:spcBef>
              <a:buNone/>
              <a:defRPr b="1" i="0" sz="900" u="none" cap="none" strike="noStrike">
                <a:solidFill>
                  <a:schemeClr val="lt2"/>
                </a:solidFill>
                <a:latin typeface="Century Gothic"/>
                <a:ea typeface="Century Gothic"/>
                <a:cs typeface="Century Gothic"/>
                <a:sym typeface="Century Gothic"/>
              </a:defRPr>
            </a:lvl5pPr>
            <a:lvl6pPr indent="0" lvl="5" marL="0" marR="0" rtl="0" algn="ctr">
              <a:spcBef>
                <a:spcPts val="0"/>
              </a:spcBef>
              <a:buNone/>
              <a:defRPr b="1" i="0" sz="900" u="none" cap="none" strike="noStrike">
                <a:solidFill>
                  <a:schemeClr val="lt2"/>
                </a:solidFill>
                <a:latin typeface="Century Gothic"/>
                <a:ea typeface="Century Gothic"/>
                <a:cs typeface="Century Gothic"/>
                <a:sym typeface="Century Gothic"/>
              </a:defRPr>
            </a:lvl6pPr>
            <a:lvl7pPr indent="0" lvl="6" marL="0" marR="0" rtl="0" algn="ctr">
              <a:spcBef>
                <a:spcPts val="0"/>
              </a:spcBef>
              <a:buNone/>
              <a:defRPr b="1" i="0" sz="900" u="none" cap="none" strike="noStrike">
                <a:solidFill>
                  <a:schemeClr val="lt2"/>
                </a:solidFill>
                <a:latin typeface="Century Gothic"/>
                <a:ea typeface="Century Gothic"/>
                <a:cs typeface="Century Gothic"/>
                <a:sym typeface="Century Gothic"/>
              </a:defRPr>
            </a:lvl7pPr>
            <a:lvl8pPr indent="0" lvl="7" marL="0" marR="0" rtl="0" algn="ctr">
              <a:spcBef>
                <a:spcPts val="0"/>
              </a:spcBef>
              <a:buNone/>
              <a:defRPr b="1" i="0" sz="900" u="none" cap="none" strike="noStrike">
                <a:solidFill>
                  <a:schemeClr val="lt2"/>
                </a:solidFill>
                <a:latin typeface="Century Gothic"/>
                <a:ea typeface="Century Gothic"/>
                <a:cs typeface="Century Gothic"/>
                <a:sym typeface="Century Gothic"/>
              </a:defRPr>
            </a:lvl8pPr>
            <a:lvl9pPr indent="0" lvl="8" marL="0" marR="0" rtl="0" algn="ctr">
              <a:spcBef>
                <a:spcPts val="0"/>
              </a:spcBef>
              <a:buNone/>
              <a:defRPr b="1" i="0" sz="900" u="none" cap="none" strike="noStrike">
                <a:solidFill>
                  <a:schemeClr val="lt2"/>
                </a:solidFill>
                <a:latin typeface="Century Gothic"/>
                <a:ea typeface="Century Gothic"/>
                <a:cs typeface="Century Gothic"/>
                <a:sym typeface="Century Gothic"/>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act Us">
  <p:cSld name="Contact Us">
    <p:spTree>
      <p:nvGrpSpPr>
        <p:cNvPr id="138" name="Shape 138"/>
        <p:cNvGrpSpPr/>
        <p:nvPr/>
      </p:nvGrpSpPr>
      <p:grpSpPr>
        <a:xfrm>
          <a:off x="0" y="0"/>
          <a:ext cx="0" cy="0"/>
          <a:chOff x="0" y="0"/>
          <a:chExt cx="0" cy="0"/>
        </a:xfrm>
      </p:grpSpPr>
      <p:pic>
        <p:nvPicPr>
          <p:cNvPr descr="Background pattern&#10;&#10;Description automatically generated" id="139" name="Google Shape;139;p28"/>
          <p:cNvPicPr preferRelativeResize="0"/>
          <p:nvPr/>
        </p:nvPicPr>
        <p:blipFill rotWithShape="1">
          <a:blip r:embed="rId2">
            <a:alphaModFix/>
          </a:blip>
          <a:srcRect b="0" l="0" r="0" t="0"/>
          <a:stretch/>
        </p:blipFill>
        <p:spPr>
          <a:xfrm>
            <a:off x="0" y="0"/>
            <a:ext cx="9141622" cy="5142162"/>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adient Background">
  <p:cSld name="Gradient Background">
    <p:bg>
      <p:bgPr>
        <a:solidFill>
          <a:schemeClr val="accent2"/>
        </a:solidFill>
      </p:bgPr>
    </p:bg>
    <p:spTree>
      <p:nvGrpSpPr>
        <p:cNvPr id="140" name="Shape 140"/>
        <p:cNvGrpSpPr/>
        <p:nvPr/>
      </p:nvGrpSpPr>
      <p:grpSpPr>
        <a:xfrm>
          <a:off x="0" y="0"/>
          <a:ext cx="0" cy="0"/>
          <a:chOff x="0" y="0"/>
          <a:chExt cx="0" cy="0"/>
        </a:xfrm>
      </p:grpSpPr>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am 2">
  <p:cSld name="Team 2">
    <p:spTree>
      <p:nvGrpSpPr>
        <p:cNvPr id="141" name="Shape 141"/>
        <p:cNvGrpSpPr/>
        <p:nvPr/>
      </p:nvGrpSpPr>
      <p:grpSpPr>
        <a:xfrm>
          <a:off x="0" y="0"/>
          <a:ext cx="0" cy="0"/>
          <a:chOff x="0" y="0"/>
          <a:chExt cx="0" cy="0"/>
        </a:xfrm>
      </p:grpSpPr>
      <p:sp>
        <p:nvSpPr>
          <p:cNvPr id="142" name="Google Shape;142;p30"/>
          <p:cNvSpPr/>
          <p:nvPr>
            <p:ph idx="2" type="pic"/>
          </p:nvPr>
        </p:nvSpPr>
        <p:spPr>
          <a:xfrm>
            <a:off x="3058510" y="1228684"/>
            <a:ext cx="1237800" cy="1237800"/>
          </a:xfrm>
          <a:prstGeom prst="ellipse">
            <a:avLst/>
          </a:prstGeom>
          <a:solidFill>
            <a:srgbClr val="E4E4E4"/>
          </a:solidFill>
          <a:ln>
            <a:noFill/>
          </a:ln>
        </p:spPr>
      </p:sp>
      <p:sp>
        <p:nvSpPr>
          <p:cNvPr id="143" name="Google Shape;143;p30"/>
          <p:cNvSpPr/>
          <p:nvPr>
            <p:ph idx="3" type="pic"/>
          </p:nvPr>
        </p:nvSpPr>
        <p:spPr>
          <a:xfrm>
            <a:off x="4823318" y="1228684"/>
            <a:ext cx="1237800" cy="1237800"/>
          </a:xfrm>
          <a:prstGeom prst="ellipse">
            <a:avLst/>
          </a:prstGeom>
          <a:solidFill>
            <a:srgbClr val="E4E4E4"/>
          </a:solidFill>
          <a:ln>
            <a:noFill/>
          </a:ln>
        </p:spPr>
      </p:sp>
      <p:sp>
        <p:nvSpPr>
          <p:cNvPr id="144" name="Google Shape;144;p30"/>
          <p:cNvSpPr/>
          <p:nvPr>
            <p:ph idx="4" type="pic"/>
          </p:nvPr>
        </p:nvSpPr>
        <p:spPr>
          <a:xfrm>
            <a:off x="6589519" y="1228684"/>
            <a:ext cx="1237800" cy="1237800"/>
          </a:xfrm>
          <a:prstGeom prst="ellipse">
            <a:avLst/>
          </a:prstGeom>
          <a:solidFill>
            <a:srgbClr val="E4E4E4"/>
          </a:solidFill>
          <a:ln>
            <a:noFill/>
          </a:ln>
        </p:spPr>
      </p:sp>
      <p:sp>
        <p:nvSpPr>
          <p:cNvPr id="145" name="Google Shape;145;p30"/>
          <p:cNvSpPr/>
          <p:nvPr>
            <p:ph idx="5" type="pic"/>
          </p:nvPr>
        </p:nvSpPr>
        <p:spPr>
          <a:xfrm>
            <a:off x="1292309" y="1228684"/>
            <a:ext cx="1237800" cy="1237800"/>
          </a:xfrm>
          <a:prstGeom prst="ellipse">
            <a:avLst/>
          </a:prstGeom>
          <a:solidFill>
            <a:srgbClr val="E4E4E4"/>
          </a:solidFill>
          <a:ln>
            <a:noFill/>
          </a:ln>
        </p:spPr>
      </p:sp>
      <p:sp>
        <p:nvSpPr>
          <p:cNvPr id="146" name="Google Shape;146;p30"/>
          <p:cNvSpPr/>
          <p:nvPr>
            <p:ph idx="6" type="pic"/>
          </p:nvPr>
        </p:nvSpPr>
        <p:spPr>
          <a:xfrm>
            <a:off x="3058510" y="3026340"/>
            <a:ext cx="1237800" cy="1237800"/>
          </a:xfrm>
          <a:prstGeom prst="ellipse">
            <a:avLst/>
          </a:prstGeom>
          <a:solidFill>
            <a:srgbClr val="E4E4E4"/>
          </a:solidFill>
          <a:ln>
            <a:noFill/>
          </a:ln>
        </p:spPr>
      </p:sp>
      <p:sp>
        <p:nvSpPr>
          <p:cNvPr id="147" name="Google Shape;147;p30"/>
          <p:cNvSpPr/>
          <p:nvPr>
            <p:ph idx="7" type="pic"/>
          </p:nvPr>
        </p:nvSpPr>
        <p:spPr>
          <a:xfrm>
            <a:off x="4823318" y="3026340"/>
            <a:ext cx="1237800" cy="1237800"/>
          </a:xfrm>
          <a:prstGeom prst="ellipse">
            <a:avLst/>
          </a:prstGeom>
          <a:solidFill>
            <a:srgbClr val="E4E4E4"/>
          </a:solidFill>
          <a:ln>
            <a:noFill/>
          </a:ln>
        </p:spPr>
      </p:sp>
      <p:sp>
        <p:nvSpPr>
          <p:cNvPr id="148" name="Google Shape;148;p30"/>
          <p:cNvSpPr/>
          <p:nvPr>
            <p:ph idx="8" type="pic"/>
          </p:nvPr>
        </p:nvSpPr>
        <p:spPr>
          <a:xfrm>
            <a:off x="6589519" y="3026340"/>
            <a:ext cx="1237800" cy="1237800"/>
          </a:xfrm>
          <a:prstGeom prst="ellipse">
            <a:avLst/>
          </a:prstGeom>
          <a:solidFill>
            <a:srgbClr val="E4E4E4"/>
          </a:solidFill>
          <a:ln>
            <a:noFill/>
          </a:ln>
        </p:spPr>
      </p:sp>
      <p:sp>
        <p:nvSpPr>
          <p:cNvPr id="149" name="Google Shape;149;p30"/>
          <p:cNvSpPr/>
          <p:nvPr>
            <p:ph idx="9" type="pic"/>
          </p:nvPr>
        </p:nvSpPr>
        <p:spPr>
          <a:xfrm>
            <a:off x="1292309" y="3026340"/>
            <a:ext cx="1237800" cy="1237800"/>
          </a:xfrm>
          <a:prstGeom prst="ellipse">
            <a:avLst/>
          </a:prstGeom>
          <a:solidFill>
            <a:srgbClr val="E4E4E4"/>
          </a:solidFill>
          <a:ln>
            <a:noFill/>
          </a:ln>
        </p:spPr>
      </p:sp>
      <p:sp>
        <p:nvSpPr>
          <p:cNvPr id="150" name="Google Shape;150;p30"/>
          <p:cNvSpPr txBox="1"/>
          <p:nvPr>
            <p:ph idx="1" type="body"/>
          </p:nvPr>
        </p:nvSpPr>
        <p:spPr>
          <a:xfrm>
            <a:off x="514484" y="279595"/>
            <a:ext cx="8075700" cy="614700"/>
          </a:xfrm>
          <a:prstGeom prst="rect">
            <a:avLst/>
          </a:prstGeom>
          <a:noFill/>
          <a:ln>
            <a:noFill/>
          </a:ln>
        </p:spPr>
        <p:txBody>
          <a:bodyPr anchorCtr="0" anchor="b" bIns="17150" lIns="34300" spcFirstLastPara="1" rIns="34300" wrap="square" tIns="17150">
            <a:normAutofit/>
          </a:bodyPr>
          <a:lstStyle>
            <a:lvl1pPr indent="-228600" lvl="0" marL="457200" rtl="0" algn="ctr">
              <a:lnSpc>
                <a:spcPct val="90000"/>
              </a:lnSpc>
              <a:spcBef>
                <a:spcPts val="800"/>
              </a:spcBef>
              <a:spcAft>
                <a:spcPts val="0"/>
              </a:spcAft>
              <a:buClr>
                <a:schemeClr val="accent4"/>
              </a:buClr>
              <a:buSzPts val="3300"/>
              <a:buNone/>
              <a:defRPr b="0" i="0" sz="3300">
                <a:solidFill>
                  <a:schemeClr val="accent4"/>
                </a:solidFill>
                <a:latin typeface="Century Gothic"/>
                <a:ea typeface="Century Gothic"/>
                <a:cs typeface="Century Gothic"/>
                <a:sym typeface="Century Gothic"/>
              </a:defRPr>
            </a:lvl1pPr>
            <a:lvl2pPr indent="-393700" lvl="1" marL="914400" rtl="0" algn="l">
              <a:lnSpc>
                <a:spcPct val="90000"/>
              </a:lnSpc>
              <a:spcBef>
                <a:spcPts val="400"/>
              </a:spcBef>
              <a:spcAft>
                <a:spcPts val="0"/>
              </a:spcAft>
              <a:buClr>
                <a:schemeClr val="dk1"/>
              </a:buClr>
              <a:buSzPts val="2600"/>
              <a:buChar char="•"/>
              <a:defRPr sz="2600"/>
            </a:lvl2pPr>
            <a:lvl3pPr indent="-393700" lvl="2" marL="1371600" rtl="0" algn="l">
              <a:lnSpc>
                <a:spcPct val="90000"/>
              </a:lnSpc>
              <a:spcBef>
                <a:spcPts val="400"/>
              </a:spcBef>
              <a:spcAft>
                <a:spcPts val="0"/>
              </a:spcAft>
              <a:buClr>
                <a:schemeClr val="dk1"/>
              </a:buClr>
              <a:buSzPts val="2600"/>
              <a:buChar char="•"/>
              <a:defRPr sz="2600"/>
            </a:lvl3pPr>
            <a:lvl4pPr indent="-393700" lvl="3" marL="1828800" rtl="0" algn="l">
              <a:lnSpc>
                <a:spcPct val="90000"/>
              </a:lnSpc>
              <a:spcBef>
                <a:spcPts val="400"/>
              </a:spcBef>
              <a:spcAft>
                <a:spcPts val="0"/>
              </a:spcAft>
              <a:buClr>
                <a:schemeClr val="dk1"/>
              </a:buClr>
              <a:buSzPts val="2600"/>
              <a:buChar char="•"/>
              <a:defRPr sz="2600"/>
            </a:lvl4pPr>
            <a:lvl5pPr indent="-393700" lvl="4" marL="2286000" rtl="0" algn="l">
              <a:lnSpc>
                <a:spcPct val="90000"/>
              </a:lnSpc>
              <a:spcBef>
                <a:spcPts val="400"/>
              </a:spcBef>
              <a:spcAft>
                <a:spcPts val="0"/>
              </a:spcAft>
              <a:buClr>
                <a:schemeClr val="dk1"/>
              </a:buClr>
              <a:buSzPts val="2600"/>
              <a:buChar char="•"/>
              <a:defRPr sz="2600"/>
            </a:lvl5pPr>
            <a:lvl6pPr indent="-273050" lvl="5" marL="2743200" rtl="0" algn="l">
              <a:lnSpc>
                <a:spcPct val="90000"/>
              </a:lnSpc>
              <a:spcBef>
                <a:spcPts val="400"/>
              </a:spcBef>
              <a:spcAft>
                <a:spcPts val="0"/>
              </a:spcAft>
              <a:buClr>
                <a:schemeClr val="dk1"/>
              </a:buClr>
              <a:buSzPts val="700"/>
              <a:buChar char="•"/>
              <a:defRPr/>
            </a:lvl6pPr>
            <a:lvl7pPr indent="-273050" lvl="6" marL="3200400" rtl="0" algn="l">
              <a:lnSpc>
                <a:spcPct val="90000"/>
              </a:lnSpc>
              <a:spcBef>
                <a:spcPts val="400"/>
              </a:spcBef>
              <a:spcAft>
                <a:spcPts val="0"/>
              </a:spcAft>
              <a:buClr>
                <a:schemeClr val="dk1"/>
              </a:buClr>
              <a:buSzPts val="700"/>
              <a:buChar char="•"/>
              <a:defRPr/>
            </a:lvl7pPr>
            <a:lvl8pPr indent="-273050" lvl="7" marL="3657600" rtl="0" algn="l">
              <a:lnSpc>
                <a:spcPct val="90000"/>
              </a:lnSpc>
              <a:spcBef>
                <a:spcPts val="400"/>
              </a:spcBef>
              <a:spcAft>
                <a:spcPts val="0"/>
              </a:spcAft>
              <a:buClr>
                <a:schemeClr val="dk1"/>
              </a:buClr>
              <a:buSzPts val="700"/>
              <a:buChar char="•"/>
              <a:defRPr/>
            </a:lvl8pPr>
            <a:lvl9pPr indent="-273050" lvl="8" marL="4114800" rtl="0" algn="l">
              <a:lnSpc>
                <a:spcPct val="90000"/>
              </a:lnSpc>
              <a:spcBef>
                <a:spcPts val="400"/>
              </a:spcBef>
              <a:spcAft>
                <a:spcPts val="0"/>
              </a:spcAft>
              <a:buClr>
                <a:schemeClr val="dk1"/>
              </a:buClr>
              <a:buSzPts val="700"/>
              <a:buChar char="•"/>
              <a:defRPr/>
            </a:lvl9pPr>
          </a:lstStyle>
          <a:p/>
        </p:txBody>
      </p:sp>
      <p:cxnSp>
        <p:nvCxnSpPr>
          <p:cNvPr id="151" name="Google Shape;151;p30"/>
          <p:cNvCxnSpPr/>
          <p:nvPr/>
        </p:nvCxnSpPr>
        <p:spPr>
          <a:xfrm>
            <a:off x="4286513" y="965894"/>
            <a:ext cx="511800" cy="0"/>
          </a:xfrm>
          <a:prstGeom prst="straightConnector1">
            <a:avLst/>
          </a:prstGeom>
          <a:noFill/>
          <a:ln cap="flat" cmpd="sng" w="63500">
            <a:solidFill>
              <a:schemeClr val="accent3"/>
            </a:solidFill>
            <a:prstDash val="solid"/>
            <a:miter lim="800000"/>
            <a:headEnd len="sm" w="sm" type="none"/>
            <a:tailEnd len="sm" w="sm" type="none"/>
          </a:ln>
        </p:spPr>
      </p:cxnSp>
      <p:sp>
        <p:nvSpPr>
          <p:cNvPr id="152" name="Google Shape;152;p30"/>
          <p:cNvSpPr/>
          <p:nvPr/>
        </p:nvSpPr>
        <p:spPr>
          <a:xfrm>
            <a:off x="8590159" y="4612550"/>
            <a:ext cx="308700" cy="308700"/>
          </a:xfrm>
          <a:prstGeom prst="ellipse">
            <a:avLst/>
          </a:prstGeom>
          <a:solidFill>
            <a:schemeClr val="accent3"/>
          </a:solidFill>
          <a:ln>
            <a:noFill/>
          </a:ln>
        </p:spPr>
        <p:txBody>
          <a:bodyPr anchorCtr="0" anchor="ctr" bIns="17150" lIns="34300" spcFirstLastPara="1" rIns="34300" wrap="square" tIns="17150">
            <a:noAutofit/>
          </a:bodyPr>
          <a:lstStyle/>
          <a:p>
            <a:pPr indent="0" lvl="0" marL="0" marR="0" rtl="0" algn="ctr">
              <a:spcBef>
                <a:spcPts val="0"/>
              </a:spcBef>
              <a:spcAft>
                <a:spcPts val="0"/>
              </a:spcAft>
              <a:buNone/>
            </a:pPr>
            <a:r>
              <a:t/>
            </a:r>
            <a:endParaRPr b="0" i="0" sz="1400">
              <a:solidFill>
                <a:srgbClr val="70CDFE"/>
              </a:solidFill>
              <a:latin typeface="Calibri"/>
              <a:ea typeface="Calibri"/>
              <a:cs typeface="Calibri"/>
              <a:sym typeface="Calibri"/>
            </a:endParaRPr>
          </a:p>
        </p:txBody>
      </p:sp>
      <p:sp>
        <p:nvSpPr>
          <p:cNvPr id="153" name="Google Shape;153;p30"/>
          <p:cNvSpPr txBox="1"/>
          <p:nvPr>
            <p:ph idx="12" type="sldNum"/>
          </p:nvPr>
        </p:nvSpPr>
        <p:spPr>
          <a:xfrm>
            <a:off x="8590159" y="4629933"/>
            <a:ext cx="308700" cy="273900"/>
          </a:xfrm>
          <a:prstGeom prst="rect">
            <a:avLst/>
          </a:prstGeom>
          <a:noFill/>
          <a:ln>
            <a:noFill/>
          </a:ln>
        </p:spPr>
        <p:txBody>
          <a:bodyPr anchorCtr="0" anchor="ctr" bIns="17150" lIns="34300" spcFirstLastPara="1" rIns="34300" wrap="square" tIns="17150">
            <a:noAutofit/>
          </a:bodyPr>
          <a:lstStyle>
            <a:lvl1pPr indent="0" lvl="0" marL="0" marR="0" rtl="0" algn="ctr">
              <a:spcBef>
                <a:spcPts val="0"/>
              </a:spcBef>
              <a:buNone/>
              <a:defRPr b="1" i="0" sz="900">
                <a:solidFill>
                  <a:schemeClr val="lt2"/>
                </a:solidFill>
                <a:latin typeface="Century Gothic"/>
                <a:ea typeface="Century Gothic"/>
                <a:cs typeface="Century Gothic"/>
                <a:sym typeface="Century Gothic"/>
              </a:defRPr>
            </a:lvl1pPr>
            <a:lvl2pPr indent="0" lvl="1" marL="0" marR="0" rtl="0" algn="ctr">
              <a:spcBef>
                <a:spcPts val="0"/>
              </a:spcBef>
              <a:buNone/>
              <a:defRPr b="1" i="0" sz="900">
                <a:solidFill>
                  <a:schemeClr val="lt2"/>
                </a:solidFill>
                <a:latin typeface="Century Gothic"/>
                <a:ea typeface="Century Gothic"/>
                <a:cs typeface="Century Gothic"/>
                <a:sym typeface="Century Gothic"/>
              </a:defRPr>
            </a:lvl2pPr>
            <a:lvl3pPr indent="0" lvl="2" marL="0" marR="0" rtl="0" algn="ctr">
              <a:spcBef>
                <a:spcPts val="0"/>
              </a:spcBef>
              <a:buNone/>
              <a:defRPr b="1" i="0" sz="900">
                <a:solidFill>
                  <a:schemeClr val="lt2"/>
                </a:solidFill>
                <a:latin typeface="Century Gothic"/>
                <a:ea typeface="Century Gothic"/>
                <a:cs typeface="Century Gothic"/>
                <a:sym typeface="Century Gothic"/>
              </a:defRPr>
            </a:lvl3pPr>
            <a:lvl4pPr indent="0" lvl="3" marL="0" marR="0" rtl="0" algn="ctr">
              <a:spcBef>
                <a:spcPts val="0"/>
              </a:spcBef>
              <a:buNone/>
              <a:defRPr b="1" i="0" sz="900">
                <a:solidFill>
                  <a:schemeClr val="lt2"/>
                </a:solidFill>
                <a:latin typeface="Century Gothic"/>
                <a:ea typeface="Century Gothic"/>
                <a:cs typeface="Century Gothic"/>
                <a:sym typeface="Century Gothic"/>
              </a:defRPr>
            </a:lvl4pPr>
            <a:lvl5pPr indent="0" lvl="4" marL="0" marR="0" rtl="0" algn="ctr">
              <a:spcBef>
                <a:spcPts val="0"/>
              </a:spcBef>
              <a:buNone/>
              <a:defRPr b="1" i="0" sz="900">
                <a:solidFill>
                  <a:schemeClr val="lt2"/>
                </a:solidFill>
                <a:latin typeface="Century Gothic"/>
                <a:ea typeface="Century Gothic"/>
                <a:cs typeface="Century Gothic"/>
                <a:sym typeface="Century Gothic"/>
              </a:defRPr>
            </a:lvl5pPr>
            <a:lvl6pPr indent="0" lvl="5" marL="0" marR="0" rtl="0" algn="ctr">
              <a:spcBef>
                <a:spcPts val="0"/>
              </a:spcBef>
              <a:buNone/>
              <a:defRPr b="1" i="0" sz="900">
                <a:solidFill>
                  <a:schemeClr val="lt2"/>
                </a:solidFill>
                <a:latin typeface="Century Gothic"/>
                <a:ea typeface="Century Gothic"/>
                <a:cs typeface="Century Gothic"/>
                <a:sym typeface="Century Gothic"/>
              </a:defRPr>
            </a:lvl6pPr>
            <a:lvl7pPr indent="0" lvl="6" marL="0" marR="0" rtl="0" algn="ctr">
              <a:spcBef>
                <a:spcPts val="0"/>
              </a:spcBef>
              <a:buNone/>
              <a:defRPr b="1" i="0" sz="900">
                <a:solidFill>
                  <a:schemeClr val="lt2"/>
                </a:solidFill>
                <a:latin typeface="Century Gothic"/>
                <a:ea typeface="Century Gothic"/>
                <a:cs typeface="Century Gothic"/>
                <a:sym typeface="Century Gothic"/>
              </a:defRPr>
            </a:lvl7pPr>
            <a:lvl8pPr indent="0" lvl="7" marL="0" marR="0" rtl="0" algn="ctr">
              <a:spcBef>
                <a:spcPts val="0"/>
              </a:spcBef>
              <a:buNone/>
              <a:defRPr b="1" i="0" sz="900">
                <a:solidFill>
                  <a:schemeClr val="lt2"/>
                </a:solidFill>
                <a:latin typeface="Century Gothic"/>
                <a:ea typeface="Century Gothic"/>
                <a:cs typeface="Century Gothic"/>
                <a:sym typeface="Century Gothic"/>
              </a:defRPr>
            </a:lvl8pPr>
            <a:lvl9pPr indent="0" lvl="8" marL="0" marR="0" rtl="0" algn="ctr">
              <a:spcBef>
                <a:spcPts val="0"/>
              </a:spcBef>
              <a:buNone/>
              <a:defRPr b="1" i="0" sz="900">
                <a:solidFill>
                  <a:schemeClr val="lt2"/>
                </a:solidFill>
                <a:latin typeface="Century Gothic"/>
                <a:ea typeface="Century Gothic"/>
                <a:cs typeface="Century Gothic"/>
                <a:sym typeface="Century Gothic"/>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
    <p:spTree>
      <p:nvGrpSpPr>
        <p:cNvPr id="154" name="Shape 154"/>
        <p:cNvGrpSpPr/>
        <p:nvPr/>
      </p:nvGrpSpPr>
      <p:grpSpPr>
        <a:xfrm>
          <a:off x="0" y="0"/>
          <a:ext cx="0" cy="0"/>
          <a:chOff x="0" y="0"/>
          <a:chExt cx="0" cy="0"/>
        </a:xfrm>
      </p:grpSpPr>
      <p:sp>
        <p:nvSpPr>
          <p:cNvPr id="155" name="Google Shape;155;p31"/>
          <p:cNvSpPr/>
          <p:nvPr/>
        </p:nvSpPr>
        <p:spPr>
          <a:xfrm>
            <a:off x="8590159" y="4612550"/>
            <a:ext cx="308700" cy="308700"/>
          </a:xfrm>
          <a:prstGeom prst="ellipse">
            <a:avLst/>
          </a:prstGeom>
          <a:solidFill>
            <a:schemeClr val="accent3"/>
          </a:solidFill>
          <a:ln>
            <a:noFill/>
          </a:ln>
        </p:spPr>
        <p:txBody>
          <a:bodyPr anchorCtr="0" anchor="ctr" bIns="17150" lIns="34300" spcFirstLastPara="1" rIns="34300" wrap="square" tIns="17150">
            <a:noAutofit/>
          </a:bodyPr>
          <a:lstStyle/>
          <a:p>
            <a:pPr indent="0" lvl="0" marL="0" marR="0" rtl="0" algn="ctr">
              <a:spcBef>
                <a:spcPts val="0"/>
              </a:spcBef>
              <a:spcAft>
                <a:spcPts val="0"/>
              </a:spcAft>
              <a:buNone/>
            </a:pPr>
            <a:r>
              <a:t/>
            </a:r>
            <a:endParaRPr b="0" i="0" sz="1400">
              <a:solidFill>
                <a:srgbClr val="70CDFE"/>
              </a:solidFill>
              <a:latin typeface="Calibri"/>
              <a:ea typeface="Calibri"/>
              <a:cs typeface="Calibri"/>
              <a:sym typeface="Calibri"/>
            </a:endParaRPr>
          </a:p>
        </p:txBody>
      </p:sp>
      <p:sp>
        <p:nvSpPr>
          <p:cNvPr id="156" name="Google Shape;156;p31"/>
          <p:cNvSpPr txBox="1"/>
          <p:nvPr>
            <p:ph idx="12" type="sldNum"/>
          </p:nvPr>
        </p:nvSpPr>
        <p:spPr>
          <a:xfrm>
            <a:off x="8590159" y="4629933"/>
            <a:ext cx="308700" cy="273900"/>
          </a:xfrm>
          <a:prstGeom prst="rect">
            <a:avLst/>
          </a:prstGeom>
          <a:noFill/>
          <a:ln>
            <a:noFill/>
          </a:ln>
        </p:spPr>
        <p:txBody>
          <a:bodyPr anchorCtr="0" anchor="ctr" bIns="17150" lIns="34300" spcFirstLastPara="1" rIns="34300" wrap="square" tIns="17150">
            <a:noAutofit/>
          </a:bodyPr>
          <a:lstStyle>
            <a:lvl1pPr indent="0" lvl="0" marL="0" marR="0" rtl="0" algn="ctr">
              <a:spcBef>
                <a:spcPts val="0"/>
              </a:spcBef>
              <a:buNone/>
              <a:defRPr b="1" i="0" sz="900">
                <a:solidFill>
                  <a:schemeClr val="lt2"/>
                </a:solidFill>
                <a:latin typeface="Century Gothic"/>
                <a:ea typeface="Century Gothic"/>
                <a:cs typeface="Century Gothic"/>
                <a:sym typeface="Century Gothic"/>
              </a:defRPr>
            </a:lvl1pPr>
            <a:lvl2pPr indent="0" lvl="1" marL="0" marR="0" rtl="0" algn="ctr">
              <a:spcBef>
                <a:spcPts val="0"/>
              </a:spcBef>
              <a:buNone/>
              <a:defRPr b="1" i="0" sz="900">
                <a:solidFill>
                  <a:schemeClr val="lt2"/>
                </a:solidFill>
                <a:latin typeface="Century Gothic"/>
                <a:ea typeface="Century Gothic"/>
                <a:cs typeface="Century Gothic"/>
                <a:sym typeface="Century Gothic"/>
              </a:defRPr>
            </a:lvl2pPr>
            <a:lvl3pPr indent="0" lvl="2" marL="0" marR="0" rtl="0" algn="ctr">
              <a:spcBef>
                <a:spcPts val="0"/>
              </a:spcBef>
              <a:buNone/>
              <a:defRPr b="1" i="0" sz="900">
                <a:solidFill>
                  <a:schemeClr val="lt2"/>
                </a:solidFill>
                <a:latin typeface="Century Gothic"/>
                <a:ea typeface="Century Gothic"/>
                <a:cs typeface="Century Gothic"/>
                <a:sym typeface="Century Gothic"/>
              </a:defRPr>
            </a:lvl3pPr>
            <a:lvl4pPr indent="0" lvl="3" marL="0" marR="0" rtl="0" algn="ctr">
              <a:spcBef>
                <a:spcPts val="0"/>
              </a:spcBef>
              <a:buNone/>
              <a:defRPr b="1" i="0" sz="900">
                <a:solidFill>
                  <a:schemeClr val="lt2"/>
                </a:solidFill>
                <a:latin typeface="Century Gothic"/>
                <a:ea typeface="Century Gothic"/>
                <a:cs typeface="Century Gothic"/>
                <a:sym typeface="Century Gothic"/>
              </a:defRPr>
            </a:lvl4pPr>
            <a:lvl5pPr indent="0" lvl="4" marL="0" marR="0" rtl="0" algn="ctr">
              <a:spcBef>
                <a:spcPts val="0"/>
              </a:spcBef>
              <a:buNone/>
              <a:defRPr b="1" i="0" sz="900">
                <a:solidFill>
                  <a:schemeClr val="lt2"/>
                </a:solidFill>
                <a:latin typeface="Century Gothic"/>
                <a:ea typeface="Century Gothic"/>
                <a:cs typeface="Century Gothic"/>
                <a:sym typeface="Century Gothic"/>
              </a:defRPr>
            </a:lvl5pPr>
            <a:lvl6pPr indent="0" lvl="5" marL="0" marR="0" rtl="0" algn="ctr">
              <a:spcBef>
                <a:spcPts val="0"/>
              </a:spcBef>
              <a:buNone/>
              <a:defRPr b="1" i="0" sz="900">
                <a:solidFill>
                  <a:schemeClr val="lt2"/>
                </a:solidFill>
                <a:latin typeface="Century Gothic"/>
                <a:ea typeface="Century Gothic"/>
                <a:cs typeface="Century Gothic"/>
                <a:sym typeface="Century Gothic"/>
              </a:defRPr>
            </a:lvl6pPr>
            <a:lvl7pPr indent="0" lvl="6" marL="0" marR="0" rtl="0" algn="ctr">
              <a:spcBef>
                <a:spcPts val="0"/>
              </a:spcBef>
              <a:buNone/>
              <a:defRPr b="1" i="0" sz="900">
                <a:solidFill>
                  <a:schemeClr val="lt2"/>
                </a:solidFill>
                <a:latin typeface="Century Gothic"/>
                <a:ea typeface="Century Gothic"/>
                <a:cs typeface="Century Gothic"/>
                <a:sym typeface="Century Gothic"/>
              </a:defRPr>
            </a:lvl7pPr>
            <a:lvl8pPr indent="0" lvl="7" marL="0" marR="0" rtl="0" algn="ctr">
              <a:spcBef>
                <a:spcPts val="0"/>
              </a:spcBef>
              <a:buNone/>
              <a:defRPr b="1" i="0" sz="900">
                <a:solidFill>
                  <a:schemeClr val="lt2"/>
                </a:solidFill>
                <a:latin typeface="Century Gothic"/>
                <a:ea typeface="Century Gothic"/>
                <a:cs typeface="Century Gothic"/>
                <a:sym typeface="Century Gothic"/>
              </a:defRPr>
            </a:lvl8pPr>
            <a:lvl9pPr indent="0" lvl="8" marL="0" marR="0" rtl="0" algn="ctr">
              <a:spcBef>
                <a:spcPts val="0"/>
              </a:spcBef>
              <a:buNone/>
              <a:defRPr b="1" i="0" sz="900">
                <a:solidFill>
                  <a:schemeClr val="lt2"/>
                </a:solidFill>
                <a:latin typeface="Century Gothic"/>
                <a:ea typeface="Century Gothic"/>
                <a:cs typeface="Century Gothic"/>
                <a:sym typeface="Century Gothic"/>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with Logo">
  <p:cSld name="Blank with Logo">
    <p:spTree>
      <p:nvGrpSpPr>
        <p:cNvPr id="157" name="Shape 157"/>
        <p:cNvGrpSpPr/>
        <p:nvPr/>
      </p:nvGrpSpPr>
      <p:grpSpPr>
        <a:xfrm>
          <a:off x="0" y="0"/>
          <a:ext cx="0" cy="0"/>
          <a:chOff x="0" y="0"/>
          <a:chExt cx="0" cy="0"/>
        </a:xfrm>
      </p:grpSpPr>
      <p:pic>
        <p:nvPicPr>
          <p:cNvPr id="158" name="Google Shape;158;p32"/>
          <p:cNvPicPr preferRelativeResize="0"/>
          <p:nvPr/>
        </p:nvPicPr>
        <p:blipFill rotWithShape="1">
          <a:blip r:embed="rId2">
            <a:alphaModFix/>
          </a:blip>
          <a:srcRect b="0" l="0" r="0" t="0"/>
          <a:stretch/>
        </p:blipFill>
        <p:spPr>
          <a:xfrm>
            <a:off x="245151" y="4394395"/>
            <a:ext cx="1660499" cy="569314"/>
          </a:xfrm>
          <a:prstGeom prst="rect">
            <a:avLst/>
          </a:prstGeom>
          <a:noFill/>
          <a:ln>
            <a:noFill/>
          </a:ln>
        </p:spPr>
      </p:pic>
      <p:sp>
        <p:nvSpPr>
          <p:cNvPr id="159" name="Google Shape;159;p32"/>
          <p:cNvSpPr/>
          <p:nvPr/>
        </p:nvSpPr>
        <p:spPr>
          <a:xfrm>
            <a:off x="8590159" y="4612550"/>
            <a:ext cx="308700" cy="308700"/>
          </a:xfrm>
          <a:prstGeom prst="ellipse">
            <a:avLst/>
          </a:prstGeom>
          <a:solidFill>
            <a:schemeClr val="accent3"/>
          </a:solidFill>
          <a:ln>
            <a:noFill/>
          </a:ln>
        </p:spPr>
        <p:txBody>
          <a:bodyPr anchorCtr="0" anchor="ctr" bIns="17150" lIns="34300" spcFirstLastPara="1" rIns="34300" wrap="square" tIns="17150">
            <a:noAutofit/>
          </a:bodyPr>
          <a:lstStyle/>
          <a:p>
            <a:pPr indent="0" lvl="0" marL="0" marR="0" rtl="0" algn="ctr">
              <a:spcBef>
                <a:spcPts val="0"/>
              </a:spcBef>
              <a:spcAft>
                <a:spcPts val="0"/>
              </a:spcAft>
              <a:buNone/>
            </a:pPr>
            <a:r>
              <a:t/>
            </a:r>
            <a:endParaRPr b="0" i="0" sz="1400">
              <a:solidFill>
                <a:srgbClr val="70CDFE"/>
              </a:solidFill>
              <a:latin typeface="Calibri"/>
              <a:ea typeface="Calibri"/>
              <a:cs typeface="Calibri"/>
              <a:sym typeface="Calibri"/>
            </a:endParaRPr>
          </a:p>
        </p:txBody>
      </p:sp>
      <p:sp>
        <p:nvSpPr>
          <p:cNvPr id="160" name="Google Shape;160;p32"/>
          <p:cNvSpPr txBox="1"/>
          <p:nvPr>
            <p:ph idx="12" type="sldNum"/>
          </p:nvPr>
        </p:nvSpPr>
        <p:spPr>
          <a:xfrm>
            <a:off x="8590159" y="4629933"/>
            <a:ext cx="308700" cy="273900"/>
          </a:xfrm>
          <a:prstGeom prst="rect">
            <a:avLst/>
          </a:prstGeom>
          <a:noFill/>
          <a:ln>
            <a:noFill/>
          </a:ln>
        </p:spPr>
        <p:txBody>
          <a:bodyPr anchorCtr="0" anchor="ctr" bIns="17150" lIns="34300" spcFirstLastPara="1" rIns="34300" wrap="square" tIns="17150">
            <a:noAutofit/>
          </a:bodyPr>
          <a:lstStyle>
            <a:lvl1pPr indent="0" lvl="0" marL="0" marR="0" rtl="0" algn="ctr">
              <a:spcBef>
                <a:spcPts val="0"/>
              </a:spcBef>
              <a:buNone/>
              <a:defRPr b="1" i="0" sz="900">
                <a:solidFill>
                  <a:schemeClr val="lt2"/>
                </a:solidFill>
                <a:latin typeface="Century Gothic"/>
                <a:ea typeface="Century Gothic"/>
                <a:cs typeface="Century Gothic"/>
                <a:sym typeface="Century Gothic"/>
              </a:defRPr>
            </a:lvl1pPr>
            <a:lvl2pPr indent="0" lvl="1" marL="0" marR="0" rtl="0" algn="ctr">
              <a:spcBef>
                <a:spcPts val="0"/>
              </a:spcBef>
              <a:buNone/>
              <a:defRPr b="1" i="0" sz="900">
                <a:solidFill>
                  <a:schemeClr val="lt2"/>
                </a:solidFill>
                <a:latin typeface="Century Gothic"/>
                <a:ea typeface="Century Gothic"/>
                <a:cs typeface="Century Gothic"/>
                <a:sym typeface="Century Gothic"/>
              </a:defRPr>
            </a:lvl2pPr>
            <a:lvl3pPr indent="0" lvl="2" marL="0" marR="0" rtl="0" algn="ctr">
              <a:spcBef>
                <a:spcPts val="0"/>
              </a:spcBef>
              <a:buNone/>
              <a:defRPr b="1" i="0" sz="900">
                <a:solidFill>
                  <a:schemeClr val="lt2"/>
                </a:solidFill>
                <a:latin typeface="Century Gothic"/>
                <a:ea typeface="Century Gothic"/>
                <a:cs typeface="Century Gothic"/>
                <a:sym typeface="Century Gothic"/>
              </a:defRPr>
            </a:lvl3pPr>
            <a:lvl4pPr indent="0" lvl="3" marL="0" marR="0" rtl="0" algn="ctr">
              <a:spcBef>
                <a:spcPts val="0"/>
              </a:spcBef>
              <a:buNone/>
              <a:defRPr b="1" i="0" sz="900">
                <a:solidFill>
                  <a:schemeClr val="lt2"/>
                </a:solidFill>
                <a:latin typeface="Century Gothic"/>
                <a:ea typeface="Century Gothic"/>
                <a:cs typeface="Century Gothic"/>
                <a:sym typeface="Century Gothic"/>
              </a:defRPr>
            </a:lvl4pPr>
            <a:lvl5pPr indent="0" lvl="4" marL="0" marR="0" rtl="0" algn="ctr">
              <a:spcBef>
                <a:spcPts val="0"/>
              </a:spcBef>
              <a:buNone/>
              <a:defRPr b="1" i="0" sz="900">
                <a:solidFill>
                  <a:schemeClr val="lt2"/>
                </a:solidFill>
                <a:latin typeface="Century Gothic"/>
                <a:ea typeface="Century Gothic"/>
                <a:cs typeface="Century Gothic"/>
                <a:sym typeface="Century Gothic"/>
              </a:defRPr>
            </a:lvl5pPr>
            <a:lvl6pPr indent="0" lvl="5" marL="0" marR="0" rtl="0" algn="ctr">
              <a:spcBef>
                <a:spcPts val="0"/>
              </a:spcBef>
              <a:buNone/>
              <a:defRPr b="1" i="0" sz="900">
                <a:solidFill>
                  <a:schemeClr val="lt2"/>
                </a:solidFill>
                <a:latin typeface="Century Gothic"/>
                <a:ea typeface="Century Gothic"/>
                <a:cs typeface="Century Gothic"/>
                <a:sym typeface="Century Gothic"/>
              </a:defRPr>
            </a:lvl6pPr>
            <a:lvl7pPr indent="0" lvl="6" marL="0" marR="0" rtl="0" algn="ctr">
              <a:spcBef>
                <a:spcPts val="0"/>
              </a:spcBef>
              <a:buNone/>
              <a:defRPr b="1" i="0" sz="900">
                <a:solidFill>
                  <a:schemeClr val="lt2"/>
                </a:solidFill>
                <a:latin typeface="Century Gothic"/>
                <a:ea typeface="Century Gothic"/>
                <a:cs typeface="Century Gothic"/>
                <a:sym typeface="Century Gothic"/>
              </a:defRPr>
            </a:lvl7pPr>
            <a:lvl8pPr indent="0" lvl="7" marL="0" marR="0" rtl="0" algn="ctr">
              <a:spcBef>
                <a:spcPts val="0"/>
              </a:spcBef>
              <a:buNone/>
              <a:defRPr b="1" i="0" sz="900">
                <a:solidFill>
                  <a:schemeClr val="lt2"/>
                </a:solidFill>
                <a:latin typeface="Century Gothic"/>
                <a:ea typeface="Century Gothic"/>
                <a:cs typeface="Century Gothic"/>
                <a:sym typeface="Century Gothic"/>
              </a:defRPr>
            </a:lvl8pPr>
            <a:lvl9pPr indent="0" lvl="8" marL="0" marR="0" rtl="0" algn="ctr">
              <a:spcBef>
                <a:spcPts val="0"/>
              </a:spcBef>
              <a:buNone/>
              <a:defRPr b="1" i="0" sz="900">
                <a:solidFill>
                  <a:schemeClr val="lt2"/>
                </a:solidFill>
                <a:latin typeface="Century Gothic"/>
                <a:ea typeface="Century Gothic"/>
                <a:cs typeface="Century Gothic"/>
                <a:sym typeface="Century Gothic"/>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161" name="Shape 161"/>
        <p:cNvGrpSpPr/>
        <p:nvPr/>
      </p:nvGrpSpPr>
      <p:grpSpPr>
        <a:xfrm>
          <a:off x="0" y="0"/>
          <a:ext cx="0" cy="0"/>
          <a:chOff x="0" y="0"/>
          <a:chExt cx="0" cy="0"/>
        </a:xfrm>
      </p:grpSpPr>
      <p:sp>
        <p:nvSpPr>
          <p:cNvPr id="162" name="Google Shape;162;p33"/>
          <p:cNvSpPr txBox="1"/>
          <p:nvPr>
            <p:ph type="title"/>
          </p:nvPr>
        </p:nvSpPr>
        <p:spPr>
          <a:xfrm>
            <a:off x="628650" y="334565"/>
            <a:ext cx="6186600" cy="994200"/>
          </a:xfrm>
          <a:prstGeom prst="rect">
            <a:avLst/>
          </a:prstGeom>
          <a:noFill/>
          <a:ln>
            <a:noFill/>
          </a:ln>
        </p:spPr>
        <p:txBody>
          <a:bodyPr anchorCtr="0" anchor="t" bIns="34275" lIns="68575" spcFirstLastPara="1" rIns="68575" wrap="square" tIns="34275">
            <a:normAutofit/>
          </a:bodyPr>
          <a:lstStyle>
            <a:lvl1pPr lvl="0" rtl="0" algn="l">
              <a:lnSpc>
                <a:spcPct val="90000"/>
              </a:lnSpc>
              <a:spcBef>
                <a:spcPts val="0"/>
              </a:spcBef>
              <a:spcAft>
                <a:spcPts val="0"/>
              </a:spcAft>
              <a:buClr>
                <a:srgbClr val="02669A"/>
              </a:buClr>
              <a:buSzPts val="2700"/>
              <a:buFont typeface="Century Gothic"/>
              <a:buNone/>
              <a:defRPr sz="2700">
                <a:solidFill>
                  <a:srgbClr val="02669A"/>
                </a:solidFill>
                <a:latin typeface="Century Gothic"/>
                <a:ea typeface="Century Gothic"/>
                <a:cs typeface="Century Gothic"/>
                <a:sym typeface="Century Gothic"/>
              </a:defRPr>
            </a:lvl1pPr>
            <a:lvl2pPr lvl="1" rtl="0">
              <a:spcBef>
                <a:spcPts val="0"/>
              </a:spcBef>
              <a:spcAft>
                <a:spcPts val="0"/>
              </a:spcAft>
              <a:buSzPts val="500"/>
              <a:buNone/>
              <a:defRPr/>
            </a:lvl2pPr>
            <a:lvl3pPr lvl="2" rtl="0">
              <a:spcBef>
                <a:spcPts val="0"/>
              </a:spcBef>
              <a:spcAft>
                <a:spcPts val="0"/>
              </a:spcAft>
              <a:buSzPts val="500"/>
              <a:buNone/>
              <a:defRPr/>
            </a:lvl3pPr>
            <a:lvl4pPr lvl="3" rtl="0">
              <a:spcBef>
                <a:spcPts val="0"/>
              </a:spcBef>
              <a:spcAft>
                <a:spcPts val="0"/>
              </a:spcAft>
              <a:buSzPts val="500"/>
              <a:buNone/>
              <a:defRPr/>
            </a:lvl4pPr>
            <a:lvl5pPr lvl="4" rtl="0">
              <a:spcBef>
                <a:spcPts val="0"/>
              </a:spcBef>
              <a:spcAft>
                <a:spcPts val="0"/>
              </a:spcAft>
              <a:buSzPts val="500"/>
              <a:buNone/>
              <a:defRPr/>
            </a:lvl5pPr>
            <a:lvl6pPr lvl="5" rtl="0">
              <a:spcBef>
                <a:spcPts val="0"/>
              </a:spcBef>
              <a:spcAft>
                <a:spcPts val="0"/>
              </a:spcAft>
              <a:buSzPts val="500"/>
              <a:buNone/>
              <a:defRPr/>
            </a:lvl6pPr>
            <a:lvl7pPr lvl="6" rtl="0">
              <a:spcBef>
                <a:spcPts val="0"/>
              </a:spcBef>
              <a:spcAft>
                <a:spcPts val="0"/>
              </a:spcAft>
              <a:buSzPts val="500"/>
              <a:buNone/>
              <a:defRPr/>
            </a:lvl7pPr>
            <a:lvl8pPr lvl="7" rtl="0">
              <a:spcBef>
                <a:spcPts val="0"/>
              </a:spcBef>
              <a:spcAft>
                <a:spcPts val="0"/>
              </a:spcAft>
              <a:buSzPts val="500"/>
              <a:buNone/>
              <a:defRPr/>
            </a:lvl8pPr>
            <a:lvl9pPr lvl="8" rtl="0">
              <a:spcBef>
                <a:spcPts val="0"/>
              </a:spcBef>
              <a:spcAft>
                <a:spcPts val="0"/>
              </a:spcAft>
              <a:buSzPts val="500"/>
              <a:buNone/>
              <a:defRPr/>
            </a:lvl9pPr>
          </a:lstStyle>
          <a:p/>
        </p:txBody>
      </p:sp>
      <p:sp>
        <p:nvSpPr>
          <p:cNvPr id="163" name="Google Shape;163;p33"/>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61950" lvl="0" marL="457200" rtl="0" algn="l">
              <a:lnSpc>
                <a:spcPct val="90000"/>
              </a:lnSpc>
              <a:spcBef>
                <a:spcPts val="800"/>
              </a:spcBef>
              <a:spcAft>
                <a:spcPts val="0"/>
              </a:spcAft>
              <a:buClr>
                <a:srgbClr val="8CA0AA"/>
              </a:buClr>
              <a:buSzPts val="2100"/>
              <a:buChar char="•"/>
              <a:defRPr>
                <a:solidFill>
                  <a:srgbClr val="8CA0AA"/>
                </a:solidFill>
                <a:latin typeface="Century Gothic"/>
                <a:ea typeface="Century Gothic"/>
                <a:cs typeface="Century Gothic"/>
                <a:sym typeface="Century Gothic"/>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64" name="Google Shape;164;p33"/>
          <p:cNvSpPr/>
          <p:nvPr/>
        </p:nvSpPr>
        <p:spPr>
          <a:xfrm>
            <a:off x="0" y="5057095"/>
            <a:ext cx="9144000" cy="93000"/>
          </a:xfrm>
          <a:prstGeom prst="rect">
            <a:avLst/>
          </a:prstGeom>
          <a:solidFill>
            <a:srgbClr val="FBAD18"/>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65" name="Google Shape;165;p33"/>
          <p:cNvSpPr/>
          <p:nvPr/>
        </p:nvSpPr>
        <p:spPr>
          <a:xfrm rot="10800000">
            <a:off x="-3681" y="4615815"/>
            <a:ext cx="797481" cy="458772"/>
          </a:xfrm>
          <a:custGeom>
            <a:rect b="b" l="l" r="r" t="t"/>
            <a:pathLst>
              <a:path extrusionOk="0" h="1085850" w="1876425">
                <a:moveTo>
                  <a:pt x="1877663" y="7144"/>
                </a:moveTo>
                <a:lnTo>
                  <a:pt x="7144" y="7144"/>
                </a:lnTo>
                <a:lnTo>
                  <a:pt x="1877663" y="1087088"/>
                </a:lnTo>
                <a:lnTo>
                  <a:pt x="1877663" y="7144"/>
                </a:lnTo>
                <a:close/>
              </a:path>
            </a:pathLst>
          </a:custGeom>
          <a:solidFill>
            <a:srgbClr val="FBAD18"/>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pic>
        <p:nvPicPr>
          <p:cNvPr id="166" name="Google Shape;166;p33"/>
          <p:cNvPicPr preferRelativeResize="0"/>
          <p:nvPr/>
        </p:nvPicPr>
        <p:blipFill rotWithShape="1">
          <a:blip r:embed="rId2">
            <a:alphaModFix/>
          </a:blip>
          <a:srcRect b="0" l="0" r="0" t="0"/>
          <a:stretch/>
        </p:blipFill>
        <p:spPr>
          <a:xfrm>
            <a:off x="7146497" y="273844"/>
            <a:ext cx="1425632" cy="488789"/>
          </a:xfrm>
          <a:prstGeom prst="rect">
            <a:avLst/>
          </a:prstGeom>
          <a:noFill/>
          <a:ln>
            <a:noFill/>
          </a:ln>
        </p:spPr>
      </p:pic>
      <p:sp>
        <p:nvSpPr>
          <p:cNvPr id="167" name="Google Shape;167;p33"/>
          <p:cNvSpPr txBox="1"/>
          <p:nvPr/>
        </p:nvSpPr>
        <p:spPr>
          <a:xfrm>
            <a:off x="64294" y="4733925"/>
            <a:ext cx="1564500" cy="253800"/>
          </a:xfrm>
          <a:prstGeom prst="rect">
            <a:avLst/>
          </a:prstGeom>
          <a:noFill/>
          <a:ln>
            <a:noFill/>
          </a:ln>
        </p:spPr>
        <p:txBody>
          <a:bodyPr anchorCtr="0" anchor="t" bIns="34275" lIns="68575" spcFirstLastPara="1" rIns="68575" wrap="square" tIns="34275">
            <a:spAutoFit/>
          </a:bodyPr>
          <a:lstStyle/>
          <a:p>
            <a:pPr indent="0" lvl="0" marL="0" marR="0" rtl="0" algn="l">
              <a:lnSpc>
                <a:spcPct val="218750"/>
              </a:lnSpc>
              <a:spcBef>
                <a:spcPts val="0"/>
              </a:spcBef>
              <a:spcAft>
                <a:spcPts val="0"/>
              </a:spcAft>
              <a:buNone/>
            </a:pPr>
            <a:fld id="{00000000-1234-1234-1234-123412341234}" type="slidenum">
              <a:rPr lang="en" sz="1200">
                <a:solidFill>
                  <a:schemeClr val="lt1"/>
                </a:solidFill>
                <a:latin typeface="Calibri"/>
                <a:ea typeface="Calibri"/>
                <a:cs typeface="Calibri"/>
                <a:sym typeface="Calibri"/>
              </a:rPr>
              <a:t>‹#›</a:t>
            </a:fld>
            <a:endParaRPr sz="1200">
              <a:solidFill>
                <a:schemeClr val="lt1"/>
              </a:solidFill>
              <a:latin typeface="Calibri"/>
              <a:ea typeface="Calibri"/>
              <a:cs typeface="Calibri"/>
              <a:sym typeface="Calibri"/>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174" name="Shape 174"/>
        <p:cNvGrpSpPr/>
        <p:nvPr/>
      </p:nvGrpSpPr>
      <p:grpSpPr>
        <a:xfrm>
          <a:off x="0" y="0"/>
          <a:ext cx="0" cy="0"/>
          <a:chOff x="0" y="0"/>
          <a:chExt cx="0" cy="0"/>
        </a:xfrm>
      </p:grpSpPr>
      <p:sp>
        <p:nvSpPr>
          <p:cNvPr id="175" name="Google Shape;175;p35"/>
          <p:cNvSpPr/>
          <p:nvPr/>
        </p:nvSpPr>
        <p:spPr>
          <a:xfrm>
            <a:off x="6951945" y="-47445"/>
            <a:ext cx="4963144" cy="2872073"/>
          </a:xfrm>
          <a:custGeom>
            <a:rect b="b" l="l" r="r" t="t"/>
            <a:pathLst>
              <a:path extrusionOk="0" h="1085850" w="1876425">
                <a:moveTo>
                  <a:pt x="1877663" y="7144"/>
                </a:moveTo>
                <a:lnTo>
                  <a:pt x="7144" y="7144"/>
                </a:lnTo>
                <a:lnTo>
                  <a:pt x="1877663" y="1087088"/>
                </a:lnTo>
                <a:lnTo>
                  <a:pt x="1877663" y="7144"/>
                </a:lnTo>
                <a:close/>
              </a:path>
            </a:pathLst>
          </a:custGeom>
          <a:solidFill>
            <a:srgbClr val="FBAD18">
              <a:alpha val="24710"/>
            </a:srgbClr>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76" name="Google Shape;176;p35"/>
          <p:cNvSpPr/>
          <p:nvPr/>
        </p:nvSpPr>
        <p:spPr>
          <a:xfrm>
            <a:off x="0" y="5036137"/>
            <a:ext cx="9144000" cy="107400"/>
          </a:xfrm>
          <a:prstGeom prst="rect">
            <a:avLst/>
          </a:prstGeom>
          <a:solidFill>
            <a:srgbClr val="FBAD18"/>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pic>
        <p:nvPicPr>
          <p:cNvPr id="177" name="Google Shape;177;p35"/>
          <p:cNvPicPr preferRelativeResize="0"/>
          <p:nvPr/>
        </p:nvPicPr>
        <p:blipFill rotWithShape="1">
          <a:blip r:embed="rId2">
            <a:alphaModFix/>
          </a:blip>
          <a:srcRect b="20000" l="0" r="0" t="0"/>
          <a:stretch/>
        </p:blipFill>
        <p:spPr>
          <a:xfrm>
            <a:off x="0" y="2567257"/>
            <a:ext cx="9143996" cy="2468880"/>
          </a:xfrm>
          <a:prstGeom prst="rect">
            <a:avLst/>
          </a:prstGeom>
          <a:noFill/>
          <a:ln>
            <a:noFill/>
          </a:ln>
        </p:spPr>
      </p:pic>
      <p:sp>
        <p:nvSpPr>
          <p:cNvPr id="178" name="Google Shape;178;p35"/>
          <p:cNvSpPr/>
          <p:nvPr/>
        </p:nvSpPr>
        <p:spPr>
          <a:xfrm>
            <a:off x="7736681" y="0"/>
            <a:ext cx="1407319" cy="814388"/>
          </a:xfrm>
          <a:custGeom>
            <a:rect b="b" l="l" r="r" t="t"/>
            <a:pathLst>
              <a:path extrusionOk="0" h="1085850" w="1876425">
                <a:moveTo>
                  <a:pt x="1877663" y="7144"/>
                </a:moveTo>
                <a:lnTo>
                  <a:pt x="7144" y="7144"/>
                </a:lnTo>
                <a:lnTo>
                  <a:pt x="1877663" y="1087088"/>
                </a:lnTo>
                <a:lnTo>
                  <a:pt x="1877663" y="7144"/>
                </a:lnTo>
                <a:close/>
              </a:path>
            </a:pathLst>
          </a:custGeom>
          <a:solidFill>
            <a:srgbClr val="FBAD18"/>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79" name="Google Shape;179;p35"/>
          <p:cNvSpPr/>
          <p:nvPr/>
        </p:nvSpPr>
        <p:spPr>
          <a:xfrm rot="10800000">
            <a:off x="-3681" y="1954973"/>
            <a:ext cx="797481" cy="504920"/>
          </a:xfrm>
          <a:custGeom>
            <a:rect b="b" l="l" r="r" t="t"/>
            <a:pathLst>
              <a:path extrusionOk="0" h="1085850" w="1876425">
                <a:moveTo>
                  <a:pt x="1877663" y="7144"/>
                </a:moveTo>
                <a:lnTo>
                  <a:pt x="7144" y="7144"/>
                </a:lnTo>
                <a:lnTo>
                  <a:pt x="1877663" y="1087088"/>
                </a:lnTo>
                <a:lnTo>
                  <a:pt x="1877663" y="7144"/>
                </a:lnTo>
                <a:close/>
              </a:path>
            </a:pathLst>
          </a:custGeom>
          <a:solidFill>
            <a:srgbClr val="C5CFD4"/>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pic>
        <p:nvPicPr>
          <p:cNvPr id="180" name="Google Shape;180;p35"/>
          <p:cNvPicPr preferRelativeResize="0"/>
          <p:nvPr/>
        </p:nvPicPr>
        <p:blipFill rotWithShape="1">
          <a:blip r:embed="rId3">
            <a:alphaModFix/>
          </a:blip>
          <a:srcRect b="0" l="0" r="0" t="0"/>
          <a:stretch/>
        </p:blipFill>
        <p:spPr>
          <a:xfrm>
            <a:off x="515659" y="434376"/>
            <a:ext cx="3044141" cy="1043706"/>
          </a:xfrm>
          <a:prstGeom prst="rect">
            <a:avLst/>
          </a:prstGeom>
          <a:noFill/>
          <a:ln>
            <a:noFill/>
          </a:ln>
        </p:spPr>
      </p:pic>
      <p:sp>
        <p:nvSpPr>
          <p:cNvPr id="181" name="Google Shape;181;p35"/>
          <p:cNvSpPr/>
          <p:nvPr/>
        </p:nvSpPr>
        <p:spPr>
          <a:xfrm>
            <a:off x="0" y="2455507"/>
            <a:ext cx="9144000" cy="108300"/>
          </a:xfrm>
          <a:prstGeom prst="rect">
            <a:avLst/>
          </a:prstGeom>
          <a:solidFill>
            <a:srgbClr val="C5CFD4"/>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82" name="Google Shape;182;p35"/>
          <p:cNvSpPr txBox="1"/>
          <p:nvPr/>
        </p:nvSpPr>
        <p:spPr>
          <a:xfrm>
            <a:off x="1287409" y="1039646"/>
            <a:ext cx="3972300" cy="253800"/>
          </a:xfrm>
          <a:prstGeom prst="rect">
            <a:avLst/>
          </a:prstGeom>
          <a:noFill/>
          <a:ln>
            <a:noFill/>
          </a:ln>
        </p:spPr>
        <p:txBody>
          <a:bodyPr anchorCtr="0" anchor="t" bIns="34275" lIns="68575" spcFirstLastPara="1" rIns="68575" wrap="square" tIns="34275">
            <a:spAutoFit/>
          </a:bodyPr>
          <a:lstStyle/>
          <a:p>
            <a:pPr indent="0" lvl="0" marL="0" marR="0" rtl="0" algn="l">
              <a:lnSpc>
                <a:spcPct val="275000"/>
              </a:lnSpc>
              <a:spcBef>
                <a:spcPts val="0"/>
              </a:spcBef>
              <a:spcAft>
                <a:spcPts val="0"/>
              </a:spcAft>
              <a:buNone/>
            </a:pPr>
            <a:r>
              <a:rPr b="1" lang="en" sz="1200">
                <a:solidFill>
                  <a:srgbClr val="8CA0AA"/>
                </a:solidFill>
                <a:latin typeface="Century Gothic"/>
                <a:ea typeface="Century Gothic"/>
                <a:cs typeface="Century Gothic"/>
                <a:sym typeface="Century Gothic"/>
              </a:rPr>
              <a:t>SOLAR ON MULTIFAMILY AFFORDABLE HOUSING</a:t>
            </a:r>
            <a:endParaRPr sz="1100"/>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183" name="Shape 183"/>
        <p:cNvGrpSpPr/>
        <p:nvPr/>
      </p:nvGrpSpPr>
      <p:grpSpPr>
        <a:xfrm>
          <a:off x="0" y="0"/>
          <a:ext cx="0" cy="0"/>
          <a:chOff x="0" y="0"/>
          <a:chExt cx="0" cy="0"/>
        </a:xfrm>
      </p:grpSpPr>
      <p:sp>
        <p:nvSpPr>
          <p:cNvPr id="184" name="Google Shape;184;p36"/>
          <p:cNvSpPr txBox="1"/>
          <p:nvPr>
            <p:ph type="title"/>
          </p:nvPr>
        </p:nvSpPr>
        <p:spPr>
          <a:xfrm>
            <a:off x="628650" y="334565"/>
            <a:ext cx="6186600" cy="994200"/>
          </a:xfrm>
          <a:prstGeom prst="rect">
            <a:avLst/>
          </a:prstGeom>
          <a:noFill/>
          <a:ln>
            <a:noFill/>
          </a:ln>
        </p:spPr>
        <p:txBody>
          <a:bodyPr anchorCtr="0" anchor="t" bIns="34275" lIns="68575" spcFirstLastPara="1" rIns="68575" wrap="square" tIns="34275">
            <a:normAutofit/>
          </a:bodyPr>
          <a:lstStyle>
            <a:lvl1pPr lvl="0" rtl="0" algn="l">
              <a:lnSpc>
                <a:spcPct val="90000"/>
              </a:lnSpc>
              <a:spcBef>
                <a:spcPts val="0"/>
              </a:spcBef>
              <a:spcAft>
                <a:spcPts val="0"/>
              </a:spcAft>
              <a:buClr>
                <a:srgbClr val="02669A"/>
              </a:buClr>
              <a:buSzPts val="2700"/>
              <a:buFont typeface="Century Gothic"/>
              <a:buNone/>
              <a:defRPr sz="2700">
                <a:solidFill>
                  <a:srgbClr val="02669A"/>
                </a:solidFill>
                <a:latin typeface="Century Gothic"/>
                <a:ea typeface="Century Gothic"/>
                <a:cs typeface="Century Gothic"/>
                <a:sym typeface="Century Gothic"/>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85" name="Google Shape;185;p36"/>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61950" lvl="0" marL="457200" rtl="0" algn="l">
              <a:lnSpc>
                <a:spcPct val="90000"/>
              </a:lnSpc>
              <a:spcBef>
                <a:spcPts val="800"/>
              </a:spcBef>
              <a:spcAft>
                <a:spcPts val="0"/>
              </a:spcAft>
              <a:buClr>
                <a:srgbClr val="8CA0AA"/>
              </a:buClr>
              <a:buSzPts val="2100"/>
              <a:buChar char="•"/>
              <a:defRPr>
                <a:solidFill>
                  <a:srgbClr val="8CA0AA"/>
                </a:solidFill>
                <a:latin typeface="Century Gothic"/>
                <a:ea typeface="Century Gothic"/>
                <a:cs typeface="Century Gothic"/>
                <a:sym typeface="Century Gothic"/>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86" name="Google Shape;186;p36"/>
          <p:cNvSpPr/>
          <p:nvPr/>
        </p:nvSpPr>
        <p:spPr>
          <a:xfrm>
            <a:off x="0" y="5057095"/>
            <a:ext cx="9144000" cy="93000"/>
          </a:xfrm>
          <a:prstGeom prst="rect">
            <a:avLst/>
          </a:prstGeom>
          <a:solidFill>
            <a:srgbClr val="FBAD18"/>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87" name="Google Shape;187;p36"/>
          <p:cNvSpPr/>
          <p:nvPr/>
        </p:nvSpPr>
        <p:spPr>
          <a:xfrm rot="10800000">
            <a:off x="-3681" y="4615815"/>
            <a:ext cx="797481" cy="458772"/>
          </a:xfrm>
          <a:custGeom>
            <a:rect b="b" l="l" r="r" t="t"/>
            <a:pathLst>
              <a:path extrusionOk="0" h="1085850" w="1876425">
                <a:moveTo>
                  <a:pt x="1877663" y="7144"/>
                </a:moveTo>
                <a:lnTo>
                  <a:pt x="7144" y="7144"/>
                </a:lnTo>
                <a:lnTo>
                  <a:pt x="1877663" y="1087088"/>
                </a:lnTo>
                <a:lnTo>
                  <a:pt x="1877663" y="7144"/>
                </a:lnTo>
                <a:close/>
              </a:path>
            </a:pathLst>
          </a:custGeom>
          <a:solidFill>
            <a:srgbClr val="FBAD18"/>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pic>
        <p:nvPicPr>
          <p:cNvPr id="188" name="Google Shape;188;p36"/>
          <p:cNvPicPr preferRelativeResize="0"/>
          <p:nvPr/>
        </p:nvPicPr>
        <p:blipFill rotWithShape="1">
          <a:blip r:embed="rId2">
            <a:alphaModFix/>
          </a:blip>
          <a:srcRect b="0" l="0" r="0" t="0"/>
          <a:stretch/>
        </p:blipFill>
        <p:spPr>
          <a:xfrm>
            <a:off x="7146497" y="273844"/>
            <a:ext cx="1425632" cy="488789"/>
          </a:xfrm>
          <a:prstGeom prst="rect">
            <a:avLst/>
          </a:prstGeom>
          <a:noFill/>
          <a:ln>
            <a:noFill/>
          </a:ln>
        </p:spPr>
      </p:pic>
      <p:sp>
        <p:nvSpPr>
          <p:cNvPr id="189" name="Google Shape;189;p36"/>
          <p:cNvSpPr txBox="1"/>
          <p:nvPr/>
        </p:nvSpPr>
        <p:spPr>
          <a:xfrm>
            <a:off x="64294" y="4733925"/>
            <a:ext cx="1564500" cy="253800"/>
          </a:xfrm>
          <a:prstGeom prst="rect">
            <a:avLst/>
          </a:prstGeom>
          <a:noFill/>
          <a:ln>
            <a:noFill/>
          </a:ln>
        </p:spPr>
        <p:txBody>
          <a:bodyPr anchorCtr="0" anchor="t" bIns="34275" lIns="68575" spcFirstLastPara="1" rIns="68575" wrap="square" tIns="34275">
            <a:spAutoFit/>
          </a:bodyPr>
          <a:lstStyle/>
          <a:p>
            <a:pPr indent="0" lvl="0" marL="0" marR="0" rtl="0" algn="l">
              <a:lnSpc>
                <a:spcPct val="218750"/>
              </a:lnSpc>
              <a:spcBef>
                <a:spcPts val="0"/>
              </a:spcBef>
              <a:spcAft>
                <a:spcPts val="0"/>
              </a:spcAft>
              <a:buNone/>
            </a:pPr>
            <a:fld id="{00000000-1234-1234-1234-123412341234}" type="slidenum">
              <a:rPr lang="en" sz="1200">
                <a:solidFill>
                  <a:schemeClr val="lt1"/>
                </a:solidFill>
                <a:latin typeface="Calibri"/>
                <a:ea typeface="Calibri"/>
                <a:cs typeface="Calibri"/>
                <a:sym typeface="Calibri"/>
              </a:rPr>
              <a:t>‹#›</a:t>
            </a:fld>
            <a:endParaRPr sz="1200">
              <a:solidFill>
                <a:schemeClr val="lt1"/>
              </a:solidFill>
              <a:latin typeface="Calibri"/>
              <a:ea typeface="Calibri"/>
              <a:cs typeface="Calibri"/>
              <a:sym typeface="Calibri"/>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90" name="Shape 190"/>
        <p:cNvGrpSpPr/>
        <p:nvPr/>
      </p:nvGrpSpPr>
      <p:grpSpPr>
        <a:xfrm>
          <a:off x="0" y="0"/>
          <a:ext cx="0" cy="0"/>
          <a:chOff x="0" y="0"/>
          <a:chExt cx="0" cy="0"/>
        </a:xfrm>
      </p:grpSpPr>
      <p:sp>
        <p:nvSpPr>
          <p:cNvPr id="191" name="Google Shape;191;p37"/>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92" name="Google Shape;192;p37"/>
          <p:cNvSpPr txBox="1"/>
          <p:nvPr>
            <p:ph idx="1" type="body"/>
          </p:nvPr>
        </p:nvSpPr>
        <p:spPr>
          <a:xfrm>
            <a:off x="628650" y="1369219"/>
            <a:ext cx="3886200" cy="32634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93" name="Google Shape;193;p37"/>
          <p:cNvSpPr txBox="1"/>
          <p:nvPr>
            <p:ph idx="2" type="body"/>
          </p:nvPr>
        </p:nvSpPr>
        <p:spPr>
          <a:xfrm>
            <a:off x="4629150" y="1369219"/>
            <a:ext cx="3886200" cy="32634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194" name="Google Shape;194;p37"/>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95" name="Google Shape;195;p37"/>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196" name="Google Shape;196;p37"/>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Title and Content">
  <p:cSld name="7_Title and Content">
    <p:spTree>
      <p:nvGrpSpPr>
        <p:cNvPr id="197" name="Shape 197"/>
        <p:cNvGrpSpPr/>
        <p:nvPr/>
      </p:nvGrpSpPr>
      <p:grpSpPr>
        <a:xfrm>
          <a:off x="0" y="0"/>
          <a:ext cx="0" cy="0"/>
          <a:chOff x="0" y="0"/>
          <a:chExt cx="0" cy="0"/>
        </a:xfrm>
      </p:grpSpPr>
      <p:pic>
        <p:nvPicPr>
          <p:cNvPr id="198" name="Google Shape;198;p38"/>
          <p:cNvPicPr preferRelativeResize="0"/>
          <p:nvPr/>
        </p:nvPicPr>
        <p:blipFill rotWithShape="1">
          <a:blip r:embed="rId2">
            <a:alphaModFix/>
          </a:blip>
          <a:srcRect b="0" l="0" r="0" t="0"/>
          <a:stretch/>
        </p:blipFill>
        <p:spPr>
          <a:xfrm>
            <a:off x="0" y="1328738"/>
            <a:ext cx="9141619" cy="3729105"/>
          </a:xfrm>
          <a:prstGeom prst="rect">
            <a:avLst/>
          </a:prstGeom>
          <a:noFill/>
          <a:ln>
            <a:noFill/>
          </a:ln>
        </p:spPr>
      </p:pic>
      <p:sp>
        <p:nvSpPr>
          <p:cNvPr id="199" name="Google Shape;199;p38"/>
          <p:cNvSpPr/>
          <p:nvPr/>
        </p:nvSpPr>
        <p:spPr>
          <a:xfrm rot="10800000">
            <a:off x="-3681" y="780900"/>
            <a:ext cx="797481" cy="504920"/>
          </a:xfrm>
          <a:custGeom>
            <a:rect b="b" l="l" r="r" t="t"/>
            <a:pathLst>
              <a:path extrusionOk="0" h="1085850" w="1876425">
                <a:moveTo>
                  <a:pt x="1877663" y="7144"/>
                </a:moveTo>
                <a:lnTo>
                  <a:pt x="7144" y="7144"/>
                </a:lnTo>
                <a:lnTo>
                  <a:pt x="1877663" y="1087088"/>
                </a:lnTo>
                <a:lnTo>
                  <a:pt x="1877663" y="7144"/>
                </a:lnTo>
                <a:close/>
              </a:path>
            </a:pathLst>
          </a:custGeom>
          <a:solidFill>
            <a:srgbClr val="C5CFD4"/>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200" name="Google Shape;200;p38"/>
          <p:cNvSpPr/>
          <p:nvPr/>
        </p:nvSpPr>
        <p:spPr>
          <a:xfrm>
            <a:off x="0" y="1268016"/>
            <a:ext cx="9144000" cy="108300"/>
          </a:xfrm>
          <a:prstGeom prst="rect">
            <a:avLst/>
          </a:prstGeom>
          <a:solidFill>
            <a:srgbClr val="C5CFD4"/>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rPr lang="en" sz="1400">
                <a:solidFill>
                  <a:schemeClr val="lt1"/>
                </a:solidFill>
                <a:latin typeface="Calibri"/>
                <a:ea typeface="Calibri"/>
                <a:cs typeface="Calibri"/>
                <a:sym typeface="Calibri"/>
              </a:rPr>
              <a:t> </a:t>
            </a:r>
            <a:endParaRPr sz="1100"/>
          </a:p>
        </p:txBody>
      </p:sp>
      <p:sp>
        <p:nvSpPr>
          <p:cNvPr id="201" name="Google Shape;201;p38"/>
          <p:cNvSpPr txBox="1"/>
          <p:nvPr>
            <p:ph type="title"/>
          </p:nvPr>
        </p:nvSpPr>
        <p:spPr>
          <a:xfrm>
            <a:off x="628650" y="334565"/>
            <a:ext cx="6186600" cy="994200"/>
          </a:xfrm>
          <a:prstGeom prst="rect">
            <a:avLst/>
          </a:prstGeom>
          <a:noFill/>
          <a:ln>
            <a:noFill/>
          </a:ln>
        </p:spPr>
        <p:txBody>
          <a:bodyPr anchorCtr="0" anchor="t" bIns="34275" lIns="68575" spcFirstLastPara="1" rIns="68575" wrap="square" tIns="34275">
            <a:normAutofit/>
          </a:bodyPr>
          <a:lstStyle>
            <a:lvl1pPr lvl="0" rtl="0" algn="l">
              <a:lnSpc>
                <a:spcPct val="90000"/>
              </a:lnSpc>
              <a:spcBef>
                <a:spcPts val="0"/>
              </a:spcBef>
              <a:spcAft>
                <a:spcPts val="0"/>
              </a:spcAft>
              <a:buClr>
                <a:srgbClr val="02669A"/>
              </a:buClr>
              <a:buSzPts val="2700"/>
              <a:buFont typeface="Century Gothic"/>
              <a:buNone/>
              <a:defRPr sz="2700">
                <a:solidFill>
                  <a:srgbClr val="02669A"/>
                </a:solidFill>
                <a:latin typeface="Century Gothic"/>
                <a:ea typeface="Century Gothic"/>
                <a:cs typeface="Century Gothic"/>
                <a:sym typeface="Century Gothic"/>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202" name="Google Shape;202;p38"/>
          <p:cNvSpPr/>
          <p:nvPr/>
        </p:nvSpPr>
        <p:spPr>
          <a:xfrm>
            <a:off x="0" y="5057095"/>
            <a:ext cx="9144000" cy="93000"/>
          </a:xfrm>
          <a:prstGeom prst="rect">
            <a:avLst/>
          </a:prstGeom>
          <a:solidFill>
            <a:srgbClr val="FBAD18"/>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203" name="Google Shape;203;p38"/>
          <p:cNvSpPr/>
          <p:nvPr/>
        </p:nvSpPr>
        <p:spPr>
          <a:xfrm rot="10800000">
            <a:off x="-3681" y="4615815"/>
            <a:ext cx="797481" cy="458772"/>
          </a:xfrm>
          <a:custGeom>
            <a:rect b="b" l="l" r="r" t="t"/>
            <a:pathLst>
              <a:path extrusionOk="0" h="1085850" w="1876425">
                <a:moveTo>
                  <a:pt x="1877663" y="7144"/>
                </a:moveTo>
                <a:lnTo>
                  <a:pt x="7144" y="7144"/>
                </a:lnTo>
                <a:lnTo>
                  <a:pt x="1877663" y="1087088"/>
                </a:lnTo>
                <a:lnTo>
                  <a:pt x="1877663" y="7144"/>
                </a:lnTo>
                <a:close/>
              </a:path>
            </a:pathLst>
          </a:custGeom>
          <a:solidFill>
            <a:srgbClr val="FBAD18"/>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pic>
        <p:nvPicPr>
          <p:cNvPr id="204" name="Google Shape;204;p38"/>
          <p:cNvPicPr preferRelativeResize="0"/>
          <p:nvPr/>
        </p:nvPicPr>
        <p:blipFill rotWithShape="1">
          <a:blip r:embed="rId3">
            <a:alphaModFix/>
          </a:blip>
          <a:srcRect b="0" l="0" r="0" t="0"/>
          <a:stretch/>
        </p:blipFill>
        <p:spPr>
          <a:xfrm>
            <a:off x="7146497" y="273844"/>
            <a:ext cx="1425631" cy="488788"/>
          </a:xfrm>
          <a:prstGeom prst="rect">
            <a:avLst/>
          </a:prstGeom>
          <a:noFill/>
          <a:ln>
            <a:noFill/>
          </a:ln>
        </p:spPr>
      </p:pic>
      <p:sp>
        <p:nvSpPr>
          <p:cNvPr id="205" name="Google Shape;205;p38"/>
          <p:cNvSpPr txBox="1"/>
          <p:nvPr/>
        </p:nvSpPr>
        <p:spPr>
          <a:xfrm>
            <a:off x="64294" y="4733925"/>
            <a:ext cx="1564500" cy="253800"/>
          </a:xfrm>
          <a:prstGeom prst="rect">
            <a:avLst/>
          </a:prstGeom>
          <a:noFill/>
          <a:ln>
            <a:noFill/>
          </a:ln>
        </p:spPr>
        <p:txBody>
          <a:bodyPr anchorCtr="0" anchor="t" bIns="34275" lIns="68575" spcFirstLastPara="1" rIns="68575" wrap="square" tIns="34275">
            <a:spAutoFit/>
          </a:bodyPr>
          <a:lstStyle/>
          <a:p>
            <a:pPr indent="0" lvl="0" marL="0" marR="0" rtl="0" algn="l">
              <a:lnSpc>
                <a:spcPct val="218750"/>
              </a:lnSpc>
              <a:spcBef>
                <a:spcPts val="0"/>
              </a:spcBef>
              <a:spcAft>
                <a:spcPts val="0"/>
              </a:spcAft>
              <a:buNone/>
            </a:pPr>
            <a:fld id="{00000000-1234-1234-1234-123412341234}" type="slidenum">
              <a:rPr lang="en" sz="1200">
                <a:solidFill>
                  <a:schemeClr val="lt1"/>
                </a:solidFill>
                <a:latin typeface="Calibri"/>
                <a:ea typeface="Calibri"/>
                <a:cs typeface="Calibri"/>
                <a:sym typeface="Calibri"/>
              </a:rPr>
              <a:t>‹#›</a:t>
            </a:fld>
            <a:endParaRPr sz="1200">
              <a:solidFill>
                <a:schemeClr val="lt1"/>
              </a:solidFill>
              <a:latin typeface="Calibri"/>
              <a:ea typeface="Calibri"/>
              <a:cs typeface="Calibri"/>
              <a:sym typeface="Calibri"/>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06" name="Shape 206"/>
        <p:cNvGrpSpPr/>
        <p:nvPr/>
      </p:nvGrpSpPr>
      <p:grpSpPr>
        <a:xfrm>
          <a:off x="0" y="0"/>
          <a:ext cx="0" cy="0"/>
          <a:chOff x="0" y="0"/>
          <a:chExt cx="0" cy="0"/>
        </a:xfrm>
      </p:grpSpPr>
      <p:sp>
        <p:nvSpPr>
          <p:cNvPr id="207" name="Google Shape;207;p39"/>
          <p:cNvSpPr txBox="1"/>
          <p:nvPr>
            <p:ph type="title"/>
          </p:nvPr>
        </p:nvSpPr>
        <p:spPr>
          <a:xfrm>
            <a:off x="623888" y="1282304"/>
            <a:ext cx="7886700" cy="2139600"/>
          </a:xfrm>
          <a:prstGeom prst="rect">
            <a:avLst/>
          </a:prstGeom>
          <a:noFill/>
          <a:ln>
            <a:noFill/>
          </a:ln>
        </p:spPr>
        <p:txBody>
          <a:bodyPr anchorCtr="0" anchor="b" bIns="34275" lIns="68575" spcFirstLastPara="1" rIns="68575" wrap="square" tIns="34275">
            <a:normAutofit/>
          </a:bodyPr>
          <a:lstStyle>
            <a:lvl1pPr lvl="0" rtl="0" algn="l">
              <a:lnSpc>
                <a:spcPct val="90000"/>
              </a:lnSpc>
              <a:spcBef>
                <a:spcPts val="0"/>
              </a:spcBef>
              <a:spcAft>
                <a:spcPts val="0"/>
              </a:spcAft>
              <a:buClr>
                <a:schemeClr val="dk1"/>
              </a:buClr>
              <a:buSzPts val="4500"/>
              <a:buFont typeface="Century Gothic"/>
              <a:buNone/>
              <a:defRPr sz="4500">
                <a:latin typeface="Century Gothic"/>
                <a:ea typeface="Century Gothic"/>
                <a:cs typeface="Century Gothic"/>
                <a:sym typeface="Century Gothic"/>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208" name="Google Shape;208;p39"/>
          <p:cNvSpPr txBox="1"/>
          <p:nvPr>
            <p:ph idx="1" type="body"/>
          </p:nvPr>
        </p:nvSpPr>
        <p:spPr>
          <a:xfrm>
            <a:off x="623888" y="3442097"/>
            <a:ext cx="7886700" cy="1125300"/>
          </a:xfrm>
          <a:prstGeom prst="rect">
            <a:avLst/>
          </a:prstGeom>
          <a:noFill/>
          <a:ln>
            <a:noFill/>
          </a:ln>
        </p:spPr>
        <p:txBody>
          <a:bodyPr anchorCtr="0" anchor="t" bIns="34275" lIns="68575" spcFirstLastPara="1" rIns="68575" wrap="square" tIns="34275">
            <a:normAutofit/>
          </a:bodyPr>
          <a:lstStyle>
            <a:lvl1pPr indent="-228600" lvl="0" marL="457200" rtl="0" algn="l">
              <a:lnSpc>
                <a:spcPct val="90000"/>
              </a:lnSpc>
              <a:spcBef>
                <a:spcPts val="800"/>
              </a:spcBef>
              <a:spcAft>
                <a:spcPts val="0"/>
              </a:spcAft>
              <a:buClr>
                <a:srgbClr val="888888"/>
              </a:buClr>
              <a:buSzPts val="1800"/>
              <a:buNone/>
              <a:defRPr sz="1800">
                <a:solidFill>
                  <a:srgbClr val="888888"/>
                </a:solidFill>
                <a:latin typeface="Century Gothic"/>
                <a:ea typeface="Century Gothic"/>
                <a:cs typeface="Century Gothic"/>
                <a:sym typeface="Century Gothic"/>
              </a:defRPr>
            </a:lvl1pPr>
            <a:lvl2pPr indent="-228600" lvl="1" marL="914400" rtl="0" algn="l">
              <a:lnSpc>
                <a:spcPct val="90000"/>
              </a:lnSpc>
              <a:spcBef>
                <a:spcPts val="400"/>
              </a:spcBef>
              <a:spcAft>
                <a:spcPts val="0"/>
              </a:spcAft>
              <a:buClr>
                <a:srgbClr val="888888"/>
              </a:buClr>
              <a:buSzPts val="1500"/>
              <a:buNone/>
              <a:defRPr sz="1500">
                <a:solidFill>
                  <a:srgbClr val="888888"/>
                </a:solidFill>
              </a:defRPr>
            </a:lvl2pPr>
            <a:lvl3pPr indent="-228600" lvl="2" marL="1371600" rtl="0" algn="l">
              <a:lnSpc>
                <a:spcPct val="90000"/>
              </a:lnSpc>
              <a:spcBef>
                <a:spcPts val="400"/>
              </a:spcBef>
              <a:spcAft>
                <a:spcPts val="0"/>
              </a:spcAft>
              <a:buClr>
                <a:srgbClr val="888888"/>
              </a:buClr>
              <a:buSzPts val="1400"/>
              <a:buNone/>
              <a:defRPr sz="1400">
                <a:solidFill>
                  <a:srgbClr val="888888"/>
                </a:solidFill>
              </a:defRPr>
            </a:lvl3pPr>
            <a:lvl4pPr indent="-228600" lvl="3" marL="1828800" rtl="0" algn="l">
              <a:lnSpc>
                <a:spcPct val="90000"/>
              </a:lnSpc>
              <a:spcBef>
                <a:spcPts val="400"/>
              </a:spcBef>
              <a:spcAft>
                <a:spcPts val="0"/>
              </a:spcAft>
              <a:buClr>
                <a:srgbClr val="888888"/>
              </a:buClr>
              <a:buSzPts val="1200"/>
              <a:buNone/>
              <a:defRPr sz="1200">
                <a:solidFill>
                  <a:srgbClr val="888888"/>
                </a:solidFill>
              </a:defRPr>
            </a:lvl4pPr>
            <a:lvl5pPr indent="-228600" lvl="4" marL="2286000" rtl="0" algn="l">
              <a:lnSpc>
                <a:spcPct val="90000"/>
              </a:lnSpc>
              <a:spcBef>
                <a:spcPts val="400"/>
              </a:spcBef>
              <a:spcAft>
                <a:spcPts val="0"/>
              </a:spcAft>
              <a:buClr>
                <a:srgbClr val="888888"/>
              </a:buClr>
              <a:buSzPts val="1200"/>
              <a:buNone/>
              <a:defRPr sz="1200">
                <a:solidFill>
                  <a:srgbClr val="888888"/>
                </a:solidFill>
              </a:defRPr>
            </a:lvl5pPr>
            <a:lvl6pPr indent="-228600" lvl="5" marL="2743200" rtl="0" algn="l">
              <a:lnSpc>
                <a:spcPct val="90000"/>
              </a:lnSpc>
              <a:spcBef>
                <a:spcPts val="400"/>
              </a:spcBef>
              <a:spcAft>
                <a:spcPts val="0"/>
              </a:spcAft>
              <a:buClr>
                <a:srgbClr val="888888"/>
              </a:buClr>
              <a:buSzPts val="1200"/>
              <a:buNone/>
              <a:defRPr sz="1200">
                <a:solidFill>
                  <a:srgbClr val="888888"/>
                </a:solidFill>
              </a:defRPr>
            </a:lvl6pPr>
            <a:lvl7pPr indent="-228600" lvl="6" marL="3200400" rtl="0" algn="l">
              <a:lnSpc>
                <a:spcPct val="90000"/>
              </a:lnSpc>
              <a:spcBef>
                <a:spcPts val="400"/>
              </a:spcBef>
              <a:spcAft>
                <a:spcPts val="0"/>
              </a:spcAft>
              <a:buClr>
                <a:srgbClr val="888888"/>
              </a:buClr>
              <a:buSzPts val="1200"/>
              <a:buNone/>
              <a:defRPr sz="1200">
                <a:solidFill>
                  <a:srgbClr val="888888"/>
                </a:solidFill>
              </a:defRPr>
            </a:lvl7pPr>
            <a:lvl8pPr indent="-228600" lvl="7" marL="3657600" rtl="0" algn="l">
              <a:lnSpc>
                <a:spcPct val="90000"/>
              </a:lnSpc>
              <a:spcBef>
                <a:spcPts val="400"/>
              </a:spcBef>
              <a:spcAft>
                <a:spcPts val="0"/>
              </a:spcAft>
              <a:buClr>
                <a:srgbClr val="888888"/>
              </a:buClr>
              <a:buSzPts val="1200"/>
              <a:buNone/>
              <a:defRPr sz="1200">
                <a:solidFill>
                  <a:srgbClr val="888888"/>
                </a:solidFill>
              </a:defRPr>
            </a:lvl8pPr>
            <a:lvl9pPr indent="-228600" lvl="8" marL="4114800" rtl="0" algn="l">
              <a:lnSpc>
                <a:spcPct val="90000"/>
              </a:lnSpc>
              <a:spcBef>
                <a:spcPts val="400"/>
              </a:spcBef>
              <a:spcAft>
                <a:spcPts val="0"/>
              </a:spcAft>
              <a:buClr>
                <a:srgbClr val="888888"/>
              </a:buClr>
              <a:buSzPts val="1200"/>
              <a:buNone/>
              <a:defRPr sz="1200">
                <a:solidFill>
                  <a:srgbClr val="888888"/>
                </a:solidFill>
              </a:defRPr>
            </a:lvl9pPr>
          </a:lstStyle>
          <a:p/>
        </p:txBody>
      </p:sp>
      <p:sp>
        <p:nvSpPr>
          <p:cNvPr id="209" name="Google Shape;209;p39"/>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210" name="Google Shape;210;p39"/>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211" name="Google Shape;211;p39"/>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212" name="Shape 212"/>
        <p:cNvGrpSpPr/>
        <p:nvPr/>
      </p:nvGrpSpPr>
      <p:grpSpPr>
        <a:xfrm>
          <a:off x="0" y="0"/>
          <a:ext cx="0" cy="0"/>
          <a:chOff x="0" y="0"/>
          <a:chExt cx="0" cy="0"/>
        </a:xfrm>
      </p:grpSpPr>
      <p:sp>
        <p:nvSpPr>
          <p:cNvPr id="213" name="Google Shape;213;p40"/>
          <p:cNvSpPr txBox="1"/>
          <p:nvPr>
            <p:ph type="title"/>
          </p:nvPr>
        </p:nvSpPr>
        <p:spPr>
          <a:xfrm>
            <a:off x="629841"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214" name="Google Shape;214;p40"/>
          <p:cNvSpPr txBox="1"/>
          <p:nvPr>
            <p:ph idx="1" type="body"/>
          </p:nvPr>
        </p:nvSpPr>
        <p:spPr>
          <a:xfrm>
            <a:off x="629841" y="1260872"/>
            <a:ext cx="3868500" cy="618000"/>
          </a:xfrm>
          <a:prstGeom prst="rect">
            <a:avLst/>
          </a:prstGeom>
          <a:noFill/>
          <a:ln>
            <a:noFill/>
          </a:ln>
        </p:spPr>
        <p:txBody>
          <a:bodyPr anchorCtr="0" anchor="b" bIns="34275" lIns="68575" spcFirstLastPara="1" rIns="68575" wrap="square" tIns="34275">
            <a:normAutofit/>
          </a:bodyPr>
          <a:lstStyle>
            <a:lvl1pPr indent="-228600" lvl="0" marL="457200" rtl="0" algn="l">
              <a:lnSpc>
                <a:spcPct val="90000"/>
              </a:lnSpc>
              <a:spcBef>
                <a:spcPts val="800"/>
              </a:spcBef>
              <a:spcAft>
                <a:spcPts val="0"/>
              </a:spcAft>
              <a:buClr>
                <a:schemeClr val="dk1"/>
              </a:buClr>
              <a:buSzPts val="1800"/>
              <a:buNone/>
              <a:defRPr b="1" sz="1800"/>
            </a:lvl1pPr>
            <a:lvl2pPr indent="-228600" lvl="1" marL="914400" rtl="0" algn="l">
              <a:lnSpc>
                <a:spcPct val="90000"/>
              </a:lnSpc>
              <a:spcBef>
                <a:spcPts val="400"/>
              </a:spcBef>
              <a:spcAft>
                <a:spcPts val="0"/>
              </a:spcAft>
              <a:buClr>
                <a:schemeClr val="dk1"/>
              </a:buClr>
              <a:buSzPts val="1500"/>
              <a:buNone/>
              <a:defRPr b="1" sz="1500"/>
            </a:lvl2pPr>
            <a:lvl3pPr indent="-228600" lvl="2" marL="1371600" rtl="0" algn="l">
              <a:lnSpc>
                <a:spcPct val="90000"/>
              </a:lnSpc>
              <a:spcBef>
                <a:spcPts val="400"/>
              </a:spcBef>
              <a:spcAft>
                <a:spcPts val="0"/>
              </a:spcAft>
              <a:buClr>
                <a:schemeClr val="dk1"/>
              </a:buClr>
              <a:buSzPts val="1400"/>
              <a:buNone/>
              <a:defRPr b="1" sz="1400"/>
            </a:lvl3pPr>
            <a:lvl4pPr indent="-228600" lvl="3" marL="1828800" rtl="0" algn="l">
              <a:lnSpc>
                <a:spcPct val="90000"/>
              </a:lnSpc>
              <a:spcBef>
                <a:spcPts val="400"/>
              </a:spcBef>
              <a:spcAft>
                <a:spcPts val="0"/>
              </a:spcAft>
              <a:buClr>
                <a:schemeClr val="dk1"/>
              </a:buClr>
              <a:buSzPts val="1200"/>
              <a:buNone/>
              <a:defRPr b="1" sz="1200"/>
            </a:lvl4pPr>
            <a:lvl5pPr indent="-228600" lvl="4" marL="2286000" rtl="0" algn="l">
              <a:lnSpc>
                <a:spcPct val="90000"/>
              </a:lnSpc>
              <a:spcBef>
                <a:spcPts val="400"/>
              </a:spcBef>
              <a:spcAft>
                <a:spcPts val="0"/>
              </a:spcAft>
              <a:buClr>
                <a:schemeClr val="dk1"/>
              </a:buClr>
              <a:buSzPts val="1200"/>
              <a:buNone/>
              <a:defRPr b="1" sz="1200"/>
            </a:lvl5pPr>
            <a:lvl6pPr indent="-228600" lvl="5" marL="2743200" rtl="0" algn="l">
              <a:lnSpc>
                <a:spcPct val="90000"/>
              </a:lnSpc>
              <a:spcBef>
                <a:spcPts val="400"/>
              </a:spcBef>
              <a:spcAft>
                <a:spcPts val="0"/>
              </a:spcAft>
              <a:buClr>
                <a:schemeClr val="dk1"/>
              </a:buClr>
              <a:buSzPts val="1200"/>
              <a:buNone/>
              <a:defRPr b="1" sz="1200"/>
            </a:lvl6pPr>
            <a:lvl7pPr indent="-228600" lvl="6" marL="3200400" rtl="0" algn="l">
              <a:lnSpc>
                <a:spcPct val="90000"/>
              </a:lnSpc>
              <a:spcBef>
                <a:spcPts val="400"/>
              </a:spcBef>
              <a:spcAft>
                <a:spcPts val="0"/>
              </a:spcAft>
              <a:buClr>
                <a:schemeClr val="dk1"/>
              </a:buClr>
              <a:buSzPts val="1200"/>
              <a:buNone/>
              <a:defRPr b="1" sz="1200"/>
            </a:lvl7pPr>
            <a:lvl8pPr indent="-228600" lvl="7" marL="3657600" rtl="0" algn="l">
              <a:lnSpc>
                <a:spcPct val="90000"/>
              </a:lnSpc>
              <a:spcBef>
                <a:spcPts val="400"/>
              </a:spcBef>
              <a:spcAft>
                <a:spcPts val="0"/>
              </a:spcAft>
              <a:buClr>
                <a:schemeClr val="dk1"/>
              </a:buClr>
              <a:buSzPts val="1200"/>
              <a:buNone/>
              <a:defRPr b="1" sz="1200"/>
            </a:lvl8pPr>
            <a:lvl9pPr indent="-228600" lvl="8" marL="4114800" rtl="0" algn="l">
              <a:lnSpc>
                <a:spcPct val="90000"/>
              </a:lnSpc>
              <a:spcBef>
                <a:spcPts val="400"/>
              </a:spcBef>
              <a:spcAft>
                <a:spcPts val="0"/>
              </a:spcAft>
              <a:buClr>
                <a:schemeClr val="dk1"/>
              </a:buClr>
              <a:buSzPts val="1200"/>
              <a:buNone/>
              <a:defRPr b="1" sz="1200"/>
            </a:lvl9pPr>
          </a:lstStyle>
          <a:p/>
        </p:txBody>
      </p:sp>
      <p:sp>
        <p:nvSpPr>
          <p:cNvPr id="215" name="Google Shape;215;p40"/>
          <p:cNvSpPr txBox="1"/>
          <p:nvPr>
            <p:ph idx="2" type="body"/>
          </p:nvPr>
        </p:nvSpPr>
        <p:spPr>
          <a:xfrm>
            <a:off x="629841" y="1878806"/>
            <a:ext cx="3868500" cy="27636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16" name="Google Shape;216;p40"/>
          <p:cNvSpPr txBox="1"/>
          <p:nvPr>
            <p:ph idx="3" type="body"/>
          </p:nvPr>
        </p:nvSpPr>
        <p:spPr>
          <a:xfrm>
            <a:off x="4629150" y="1260872"/>
            <a:ext cx="3887400" cy="618000"/>
          </a:xfrm>
          <a:prstGeom prst="rect">
            <a:avLst/>
          </a:prstGeom>
          <a:noFill/>
          <a:ln>
            <a:noFill/>
          </a:ln>
        </p:spPr>
        <p:txBody>
          <a:bodyPr anchorCtr="0" anchor="b" bIns="34275" lIns="68575" spcFirstLastPara="1" rIns="68575" wrap="square" tIns="34275">
            <a:normAutofit/>
          </a:bodyPr>
          <a:lstStyle>
            <a:lvl1pPr indent="-228600" lvl="0" marL="457200" rtl="0" algn="l">
              <a:lnSpc>
                <a:spcPct val="90000"/>
              </a:lnSpc>
              <a:spcBef>
                <a:spcPts val="800"/>
              </a:spcBef>
              <a:spcAft>
                <a:spcPts val="0"/>
              </a:spcAft>
              <a:buClr>
                <a:schemeClr val="dk1"/>
              </a:buClr>
              <a:buSzPts val="1800"/>
              <a:buNone/>
              <a:defRPr b="1" sz="1800"/>
            </a:lvl1pPr>
            <a:lvl2pPr indent="-228600" lvl="1" marL="914400" rtl="0" algn="l">
              <a:lnSpc>
                <a:spcPct val="90000"/>
              </a:lnSpc>
              <a:spcBef>
                <a:spcPts val="400"/>
              </a:spcBef>
              <a:spcAft>
                <a:spcPts val="0"/>
              </a:spcAft>
              <a:buClr>
                <a:schemeClr val="dk1"/>
              </a:buClr>
              <a:buSzPts val="1500"/>
              <a:buNone/>
              <a:defRPr b="1" sz="1500"/>
            </a:lvl2pPr>
            <a:lvl3pPr indent="-228600" lvl="2" marL="1371600" rtl="0" algn="l">
              <a:lnSpc>
                <a:spcPct val="90000"/>
              </a:lnSpc>
              <a:spcBef>
                <a:spcPts val="400"/>
              </a:spcBef>
              <a:spcAft>
                <a:spcPts val="0"/>
              </a:spcAft>
              <a:buClr>
                <a:schemeClr val="dk1"/>
              </a:buClr>
              <a:buSzPts val="1400"/>
              <a:buNone/>
              <a:defRPr b="1" sz="1400"/>
            </a:lvl3pPr>
            <a:lvl4pPr indent="-228600" lvl="3" marL="1828800" rtl="0" algn="l">
              <a:lnSpc>
                <a:spcPct val="90000"/>
              </a:lnSpc>
              <a:spcBef>
                <a:spcPts val="400"/>
              </a:spcBef>
              <a:spcAft>
                <a:spcPts val="0"/>
              </a:spcAft>
              <a:buClr>
                <a:schemeClr val="dk1"/>
              </a:buClr>
              <a:buSzPts val="1200"/>
              <a:buNone/>
              <a:defRPr b="1" sz="1200"/>
            </a:lvl4pPr>
            <a:lvl5pPr indent="-228600" lvl="4" marL="2286000" rtl="0" algn="l">
              <a:lnSpc>
                <a:spcPct val="90000"/>
              </a:lnSpc>
              <a:spcBef>
                <a:spcPts val="400"/>
              </a:spcBef>
              <a:spcAft>
                <a:spcPts val="0"/>
              </a:spcAft>
              <a:buClr>
                <a:schemeClr val="dk1"/>
              </a:buClr>
              <a:buSzPts val="1200"/>
              <a:buNone/>
              <a:defRPr b="1" sz="1200"/>
            </a:lvl5pPr>
            <a:lvl6pPr indent="-228600" lvl="5" marL="2743200" rtl="0" algn="l">
              <a:lnSpc>
                <a:spcPct val="90000"/>
              </a:lnSpc>
              <a:spcBef>
                <a:spcPts val="400"/>
              </a:spcBef>
              <a:spcAft>
                <a:spcPts val="0"/>
              </a:spcAft>
              <a:buClr>
                <a:schemeClr val="dk1"/>
              </a:buClr>
              <a:buSzPts val="1200"/>
              <a:buNone/>
              <a:defRPr b="1" sz="1200"/>
            </a:lvl6pPr>
            <a:lvl7pPr indent="-228600" lvl="6" marL="3200400" rtl="0" algn="l">
              <a:lnSpc>
                <a:spcPct val="90000"/>
              </a:lnSpc>
              <a:spcBef>
                <a:spcPts val="400"/>
              </a:spcBef>
              <a:spcAft>
                <a:spcPts val="0"/>
              </a:spcAft>
              <a:buClr>
                <a:schemeClr val="dk1"/>
              </a:buClr>
              <a:buSzPts val="1200"/>
              <a:buNone/>
              <a:defRPr b="1" sz="1200"/>
            </a:lvl7pPr>
            <a:lvl8pPr indent="-228600" lvl="7" marL="3657600" rtl="0" algn="l">
              <a:lnSpc>
                <a:spcPct val="90000"/>
              </a:lnSpc>
              <a:spcBef>
                <a:spcPts val="400"/>
              </a:spcBef>
              <a:spcAft>
                <a:spcPts val="0"/>
              </a:spcAft>
              <a:buClr>
                <a:schemeClr val="dk1"/>
              </a:buClr>
              <a:buSzPts val="1200"/>
              <a:buNone/>
              <a:defRPr b="1" sz="1200"/>
            </a:lvl8pPr>
            <a:lvl9pPr indent="-228600" lvl="8" marL="4114800" rtl="0" algn="l">
              <a:lnSpc>
                <a:spcPct val="90000"/>
              </a:lnSpc>
              <a:spcBef>
                <a:spcPts val="400"/>
              </a:spcBef>
              <a:spcAft>
                <a:spcPts val="0"/>
              </a:spcAft>
              <a:buClr>
                <a:schemeClr val="dk1"/>
              </a:buClr>
              <a:buSzPts val="1200"/>
              <a:buNone/>
              <a:defRPr b="1" sz="1200"/>
            </a:lvl9pPr>
          </a:lstStyle>
          <a:p/>
        </p:txBody>
      </p:sp>
      <p:sp>
        <p:nvSpPr>
          <p:cNvPr id="217" name="Google Shape;217;p40"/>
          <p:cNvSpPr txBox="1"/>
          <p:nvPr>
            <p:ph idx="4" type="body"/>
          </p:nvPr>
        </p:nvSpPr>
        <p:spPr>
          <a:xfrm>
            <a:off x="4629150" y="1878806"/>
            <a:ext cx="3887400" cy="27636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18" name="Google Shape;218;p40"/>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219" name="Google Shape;219;p40"/>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220" name="Google Shape;220;p40"/>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21" name="Shape 221"/>
        <p:cNvGrpSpPr/>
        <p:nvPr/>
      </p:nvGrpSpPr>
      <p:grpSpPr>
        <a:xfrm>
          <a:off x="0" y="0"/>
          <a:ext cx="0" cy="0"/>
          <a:chOff x="0" y="0"/>
          <a:chExt cx="0" cy="0"/>
        </a:xfrm>
      </p:grpSpPr>
      <p:sp>
        <p:nvSpPr>
          <p:cNvPr id="222" name="Google Shape;222;p41"/>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223" name="Google Shape;223;p41"/>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224" name="Google Shape;224;p41"/>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225" name="Google Shape;225;p41"/>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26" name="Shape 226"/>
        <p:cNvGrpSpPr/>
        <p:nvPr/>
      </p:nvGrpSpPr>
      <p:grpSpPr>
        <a:xfrm>
          <a:off x="0" y="0"/>
          <a:ext cx="0" cy="0"/>
          <a:chOff x="0" y="0"/>
          <a:chExt cx="0" cy="0"/>
        </a:xfrm>
      </p:grpSpPr>
      <p:sp>
        <p:nvSpPr>
          <p:cNvPr id="227" name="Google Shape;227;p42"/>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228" name="Google Shape;228;p42"/>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229" name="Google Shape;229;p42"/>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230" name="Shape 230"/>
        <p:cNvGrpSpPr/>
        <p:nvPr/>
      </p:nvGrpSpPr>
      <p:grpSpPr>
        <a:xfrm>
          <a:off x="0" y="0"/>
          <a:ext cx="0" cy="0"/>
          <a:chOff x="0" y="0"/>
          <a:chExt cx="0" cy="0"/>
        </a:xfrm>
      </p:grpSpPr>
      <p:sp>
        <p:nvSpPr>
          <p:cNvPr id="231" name="Google Shape;231;p43"/>
          <p:cNvSpPr txBox="1"/>
          <p:nvPr>
            <p:ph type="title"/>
          </p:nvPr>
        </p:nvSpPr>
        <p:spPr>
          <a:xfrm>
            <a:off x="629841" y="342900"/>
            <a:ext cx="2949000" cy="1200300"/>
          </a:xfrm>
          <a:prstGeom prst="rect">
            <a:avLst/>
          </a:prstGeom>
          <a:noFill/>
          <a:ln>
            <a:noFill/>
          </a:ln>
        </p:spPr>
        <p:txBody>
          <a:bodyPr anchorCtr="0" anchor="b" bIns="34275" lIns="68575" spcFirstLastPara="1" rIns="68575" wrap="square" tIns="34275">
            <a:normAutofit/>
          </a:bodyPr>
          <a:lstStyle>
            <a:lvl1pPr lvl="0" rtl="0" algn="l">
              <a:lnSpc>
                <a:spcPct val="90000"/>
              </a:lnSpc>
              <a:spcBef>
                <a:spcPts val="0"/>
              </a:spcBef>
              <a:spcAft>
                <a:spcPts val="0"/>
              </a:spcAft>
              <a:buClr>
                <a:schemeClr val="dk1"/>
              </a:buClr>
              <a:buSzPts val="2400"/>
              <a:buFont typeface="Calibri"/>
              <a:buNone/>
              <a:defRPr sz="24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232" name="Google Shape;232;p43"/>
          <p:cNvSpPr txBox="1"/>
          <p:nvPr>
            <p:ph idx="1" type="body"/>
          </p:nvPr>
        </p:nvSpPr>
        <p:spPr>
          <a:xfrm>
            <a:off x="3887391" y="740569"/>
            <a:ext cx="4629000" cy="3655200"/>
          </a:xfrm>
          <a:prstGeom prst="rect">
            <a:avLst/>
          </a:prstGeom>
          <a:noFill/>
          <a:ln>
            <a:noFill/>
          </a:ln>
        </p:spPr>
        <p:txBody>
          <a:bodyPr anchorCtr="0" anchor="t" bIns="34275" lIns="68575" spcFirstLastPara="1" rIns="68575" wrap="square" tIns="34275">
            <a:normAutofit/>
          </a:bodyPr>
          <a:lstStyle>
            <a:lvl1pPr indent="-381000" lvl="0" marL="457200" rtl="0" algn="l">
              <a:lnSpc>
                <a:spcPct val="90000"/>
              </a:lnSpc>
              <a:spcBef>
                <a:spcPts val="800"/>
              </a:spcBef>
              <a:spcAft>
                <a:spcPts val="0"/>
              </a:spcAft>
              <a:buClr>
                <a:schemeClr val="dk1"/>
              </a:buClr>
              <a:buSzPts val="2400"/>
              <a:buChar char="•"/>
              <a:defRPr sz="2400"/>
            </a:lvl1pPr>
            <a:lvl2pPr indent="-361950" lvl="1" marL="914400" rtl="0" algn="l">
              <a:lnSpc>
                <a:spcPct val="90000"/>
              </a:lnSpc>
              <a:spcBef>
                <a:spcPts val="400"/>
              </a:spcBef>
              <a:spcAft>
                <a:spcPts val="0"/>
              </a:spcAft>
              <a:buClr>
                <a:schemeClr val="dk1"/>
              </a:buClr>
              <a:buSzPts val="2100"/>
              <a:buChar char="•"/>
              <a:defRPr sz="2100"/>
            </a:lvl2pPr>
            <a:lvl3pPr indent="-342900" lvl="2" marL="1371600" rtl="0" algn="l">
              <a:lnSpc>
                <a:spcPct val="90000"/>
              </a:lnSpc>
              <a:spcBef>
                <a:spcPts val="400"/>
              </a:spcBef>
              <a:spcAft>
                <a:spcPts val="0"/>
              </a:spcAft>
              <a:buClr>
                <a:schemeClr val="dk1"/>
              </a:buClr>
              <a:buSzPts val="1800"/>
              <a:buChar char="•"/>
              <a:defRPr sz="1800"/>
            </a:lvl3pPr>
            <a:lvl4pPr indent="-323850" lvl="3" marL="1828800" rtl="0" algn="l">
              <a:lnSpc>
                <a:spcPct val="90000"/>
              </a:lnSpc>
              <a:spcBef>
                <a:spcPts val="400"/>
              </a:spcBef>
              <a:spcAft>
                <a:spcPts val="0"/>
              </a:spcAft>
              <a:buClr>
                <a:schemeClr val="dk1"/>
              </a:buClr>
              <a:buSzPts val="1500"/>
              <a:buChar char="•"/>
              <a:defRPr sz="1500"/>
            </a:lvl4pPr>
            <a:lvl5pPr indent="-323850" lvl="4" marL="2286000" rtl="0" algn="l">
              <a:lnSpc>
                <a:spcPct val="90000"/>
              </a:lnSpc>
              <a:spcBef>
                <a:spcPts val="400"/>
              </a:spcBef>
              <a:spcAft>
                <a:spcPts val="0"/>
              </a:spcAft>
              <a:buClr>
                <a:schemeClr val="dk1"/>
              </a:buClr>
              <a:buSzPts val="1500"/>
              <a:buChar char="•"/>
              <a:defRPr sz="1500"/>
            </a:lvl5pPr>
            <a:lvl6pPr indent="-323850" lvl="5" marL="2743200" rtl="0" algn="l">
              <a:lnSpc>
                <a:spcPct val="90000"/>
              </a:lnSpc>
              <a:spcBef>
                <a:spcPts val="400"/>
              </a:spcBef>
              <a:spcAft>
                <a:spcPts val="0"/>
              </a:spcAft>
              <a:buClr>
                <a:schemeClr val="dk1"/>
              </a:buClr>
              <a:buSzPts val="1500"/>
              <a:buChar char="•"/>
              <a:defRPr sz="1500"/>
            </a:lvl6pPr>
            <a:lvl7pPr indent="-323850" lvl="6" marL="3200400" rtl="0" algn="l">
              <a:lnSpc>
                <a:spcPct val="90000"/>
              </a:lnSpc>
              <a:spcBef>
                <a:spcPts val="400"/>
              </a:spcBef>
              <a:spcAft>
                <a:spcPts val="0"/>
              </a:spcAft>
              <a:buClr>
                <a:schemeClr val="dk1"/>
              </a:buClr>
              <a:buSzPts val="1500"/>
              <a:buChar char="•"/>
              <a:defRPr sz="1500"/>
            </a:lvl7pPr>
            <a:lvl8pPr indent="-323850" lvl="7" marL="3657600" rtl="0" algn="l">
              <a:lnSpc>
                <a:spcPct val="90000"/>
              </a:lnSpc>
              <a:spcBef>
                <a:spcPts val="400"/>
              </a:spcBef>
              <a:spcAft>
                <a:spcPts val="0"/>
              </a:spcAft>
              <a:buClr>
                <a:schemeClr val="dk1"/>
              </a:buClr>
              <a:buSzPts val="1500"/>
              <a:buChar char="•"/>
              <a:defRPr sz="1500"/>
            </a:lvl8pPr>
            <a:lvl9pPr indent="-323850" lvl="8" marL="4114800" rtl="0" algn="l">
              <a:lnSpc>
                <a:spcPct val="90000"/>
              </a:lnSpc>
              <a:spcBef>
                <a:spcPts val="400"/>
              </a:spcBef>
              <a:spcAft>
                <a:spcPts val="0"/>
              </a:spcAft>
              <a:buClr>
                <a:schemeClr val="dk1"/>
              </a:buClr>
              <a:buSzPts val="1500"/>
              <a:buChar char="•"/>
              <a:defRPr sz="1500"/>
            </a:lvl9pPr>
          </a:lstStyle>
          <a:p/>
        </p:txBody>
      </p:sp>
      <p:sp>
        <p:nvSpPr>
          <p:cNvPr id="233" name="Google Shape;233;p43"/>
          <p:cNvSpPr txBox="1"/>
          <p:nvPr>
            <p:ph idx="2" type="body"/>
          </p:nvPr>
        </p:nvSpPr>
        <p:spPr>
          <a:xfrm>
            <a:off x="629841" y="1543050"/>
            <a:ext cx="2949000" cy="2858700"/>
          </a:xfrm>
          <a:prstGeom prst="rect">
            <a:avLst/>
          </a:prstGeom>
          <a:noFill/>
          <a:ln>
            <a:noFill/>
          </a:ln>
        </p:spPr>
        <p:txBody>
          <a:bodyPr anchorCtr="0" anchor="t" bIns="34275" lIns="68575" spcFirstLastPara="1" rIns="68575" wrap="square" tIns="34275">
            <a:normAutofit/>
          </a:bodyPr>
          <a:lstStyle>
            <a:lvl1pPr indent="-228600" lvl="0" marL="457200" rtl="0" algn="l">
              <a:lnSpc>
                <a:spcPct val="90000"/>
              </a:lnSpc>
              <a:spcBef>
                <a:spcPts val="800"/>
              </a:spcBef>
              <a:spcAft>
                <a:spcPts val="0"/>
              </a:spcAft>
              <a:buClr>
                <a:schemeClr val="dk1"/>
              </a:buClr>
              <a:buSzPts val="1200"/>
              <a:buNone/>
              <a:defRPr sz="1200"/>
            </a:lvl1pPr>
            <a:lvl2pPr indent="-228600" lvl="1" marL="914400" rtl="0" algn="l">
              <a:lnSpc>
                <a:spcPct val="90000"/>
              </a:lnSpc>
              <a:spcBef>
                <a:spcPts val="400"/>
              </a:spcBef>
              <a:spcAft>
                <a:spcPts val="0"/>
              </a:spcAft>
              <a:buClr>
                <a:schemeClr val="dk1"/>
              </a:buClr>
              <a:buSzPts val="1100"/>
              <a:buNone/>
              <a:defRPr sz="1100"/>
            </a:lvl2pPr>
            <a:lvl3pPr indent="-228600" lvl="2" marL="1371600" rtl="0" algn="l">
              <a:lnSpc>
                <a:spcPct val="90000"/>
              </a:lnSpc>
              <a:spcBef>
                <a:spcPts val="400"/>
              </a:spcBef>
              <a:spcAft>
                <a:spcPts val="0"/>
              </a:spcAft>
              <a:buClr>
                <a:schemeClr val="dk1"/>
              </a:buClr>
              <a:buSzPts val="900"/>
              <a:buNone/>
              <a:defRPr sz="900"/>
            </a:lvl3pPr>
            <a:lvl4pPr indent="-228600" lvl="3" marL="1828800" rtl="0" algn="l">
              <a:lnSpc>
                <a:spcPct val="90000"/>
              </a:lnSpc>
              <a:spcBef>
                <a:spcPts val="400"/>
              </a:spcBef>
              <a:spcAft>
                <a:spcPts val="0"/>
              </a:spcAft>
              <a:buClr>
                <a:schemeClr val="dk1"/>
              </a:buClr>
              <a:buSzPts val="800"/>
              <a:buNone/>
              <a:defRPr sz="800"/>
            </a:lvl4pPr>
            <a:lvl5pPr indent="-228600" lvl="4" marL="2286000" rtl="0" algn="l">
              <a:lnSpc>
                <a:spcPct val="90000"/>
              </a:lnSpc>
              <a:spcBef>
                <a:spcPts val="400"/>
              </a:spcBef>
              <a:spcAft>
                <a:spcPts val="0"/>
              </a:spcAft>
              <a:buClr>
                <a:schemeClr val="dk1"/>
              </a:buClr>
              <a:buSzPts val="800"/>
              <a:buNone/>
              <a:defRPr sz="800"/>
            </a:lvl5pPr>
            <a:lvl6pPr indent="-228600" lvl="5" marL="2743200" rtl="0" algn="l">
              <a:lnSpc>
                <a:spcPct val="90000"/>
              </a:lnSpc>
              <a:spcBef>
                <a:spcPts val="400"/>
              </a:spcBef>
              <a:spcAft>
                <a:spcPts val="0"/>
              </a:spcAft>
              <a:buClr>
                <a:schemeClr val="dk1"/>
              </a:buClr>
              <a:buSzPts val="800"/>
              <a:buNone/>
              <a:defRPr sz="800"/>
            </a:lvl6pPr>
            <a:lvl7pPr indent="-228600" lvl="6" marL="3200400" rtl="0" algn="l">
              <a:lnSpc>
                <a:spcPct val="90000"/>
              </a:lnSpc>
              <a:spcBef>
                <a:spcPts val="400"/>
              </a:spcBef>
              <a:spcAft>
                <a:spcPts val="0"/>
              </a:spcAft>
              <a:buClr>
                <a:schemeClr val="dk1"/>
              </a:buClr>
              <a:buSzPts val="800"/>
              <a:buNone/>
              <a:defRPr sz="800"/>
            </a:lvl7pPr>
            <a:lvl8pPr indent="-228600" lvl="7" marL="3657600" rtl="0" algn="l">
              <a:lnSpc>
                <a:spcPct val="90000"/>
              </a:lnSpc>
              <a:spcBef>
                <a:spcPts val="400"/>
              </a:spcBef>
              <a:spcAft>
                <a:spcPts val="0"/>
              </a:spcAft>
              <a:buClr>
                <a:schemeClr val="dk1"/>
              </a:buClr>
              <a:buSzPts val="800"/>
              <a:buNone/>
              <a:defRPr sz="800"/>
            </a:lvl8pPr>
            <a:lvl9pPr indent="-228600" lvl="8" marL="4114800" rtl="0" algn="l">
              <a:lnSpc>
                <a:spcPct val="90000"/>
              </a:lnSpc>
              <a:spcBef>
                <a:spcPts val="400"/>
              </a:spcBef>
              <a:spcAft>
                <a:spcPts val="0"/>
              </a:spcAft>
              <a:buClr>
                <a:schemeClr val="dk1"/>
              </a:buClr>
              <a:buSzPts val="800"/>
              <a:buNone/>
              <a:defRPr sz="800"/>
            </a:lvl9pPr>
          </a:lstStyle>
          <a:p/>
        </p:txBody>
      </p:sp>
      <p:sp>
        <p:nvSpPr>
          <p:cNvPr id="234" name="Google Shape;234;p43"/>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235" name="Google Shape;235;p43"/>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236" name="Google Shape;236;p43"/>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237" name="Shape 237"/>
        <p:cNvGrpSpPr/>
        <p:nvPr/>
      </p:nvGrpSpPr>
      <p:grpSpPr>
        <a:xfrm>
          <a:off x="0" y="0"/>
          <a:ext cx="0" cy="0"/>
          <a:chOff x="0" y="0"/>
          <a:chExt cx="0" cy="0"/>
        </a:xfrm>
      </p:grpSpPr>
      <p:sp>
        <p:nvSpPr>
          <p:cNvPr id="238" name="Google Shape;238;p44"/>
          <p:cNvSpPr txBox="1"/>
          <p:nvPr>
            <p:ph type="title"/>
          </p:nvPr>
        </p:nvSpPr>
        <p:spPr>
          <a:xfrm>
            <a:off x="629841" y="342900"/>
            <a:ext cx="2949000" cy="1200300"/>
          </a:xfrm>
          <a:prstGeom prst="rect">
            <a:avLst/>
          </a:prstGeom>
          <a:noFill/>
          <a:ln>
            <a:noFill/>
          </a:ln>
        </p:spPr>
        <p:txBody>
          <a:bodyPr anchorCtr="0" anchor="b" bIns="34275" lIns="68575" spcFirstLastPara="1" rIns="68575" wrap="square" tIns="34275">
            <a:normAutofit/>
          </a:bodyPr>
          <a:lstStyle>
            <a:lvl1pPr lvl="0" rtl="0" algn="l">
              <a:lnSpc>
                <a:spcPct val="90000"/>
              </a:lnSpc>
              <a:spcBef>
                <a:spcPts val="0"/>
              </a:spcBef>
              <a:spcAft>
                <a:spcPts val="0"/>
              </a:spcAft>
              <a:buClr>
                <a:schemeClr val="dk1"/>
              </a:buClr>
              <a:buSzPts val="2400"/>
              <a:buFont typeface="Calibri"/>
              <a:buNone/>
              <a:defRPr sz="24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239" name="Google Shape;239;p44"/>
          <p:cNvSpPr/>
          <p:nvPr>
            <p:ph idx="2" type="pic"/>
          </p:nvPr>
        </p:nvSpPr>
        <p:spPr>
          <a:xfrm>
            <a:off x="3887391" y="740569"/>
            <a:ext cx="4629000" cy="3655200"/>
          </a:xfrm>
          <a:prstGeom prst="rect">
            <a:avLst/>
          </a:prstGeom>
          <a:noFill/>
          <a:ln>
            <a:noFill/>
          </a:ln>
        </p:spPr>
      </p:sp>
      <p:sp>
        <p:nvSpPr>
          <p:cNvPr id="240" name="Google Shape;240;p44"/>
          <p:cNvSpPr txBox="1"/>
          <p:nvPr>
            <p:ph idx="1" type="body"/>
          </p:nvPr>
        </p:nvSpPr>
        <p:spPr>
          <a:xfrm>
            <a:off x="629841" y="1543050"/>
            <a:ext cx="2949000" cy="2858700"/>
          </a:xfrm>
          <a:prstGeom prst="rect">
            <a:avLst/>
          </a:prstGeom>
          <a:noFill/>
          <a:ln>
            <a:noFill/>
          </a:ln>
        </p:spPr>
        <p:txBody>
          <a:bodyPr anchorCtr="0" anchor="t" bIns="34275" lIns="68575" spcFirstLastPara="1" rIns="68575" wrap="square" tIns="34275">
            <a:normAutofit/>
          </a:bodyPr>
          <a:lstStyle>
            <a:lvl1pPr indent="-228600" lvl="0" marL="457200" rtl="0" algn="l">
              <a:lnSpc>
                <a:spcPct val="90000"/>
              </a:lnSpc>
              <a:spcBef>
                <a:spcPts val="800"/>
              </a:spcBef>
              <a:spcAft>
                <a:spcPts val="0"/>
              </a:spcAft>
              <a:buClr>
                <a:schemeClr val="dk1"/>
              </a:buClr>
              <a:buSzPts val="1200"/>
              <a:buNone/>
              <a:defRPr sz="1200"/>
            </a:lvl1pPr>
            <a:lvl2pPr indent="-228600" lvl="1" marL="914400" rtl="0" algn="l">
              <a:lnSpc>
                <a:spcPct val="90000"/>
              </a:lnSpc>
              <a:spcBef>
                <a:spcPts val="400"/>
              </a:spcBef>
              <a:spcAft>
                <a:spcPts val="0"/>
              </a:spcAft>
              <a:buClr>
                <a:schemeClr val="dk1"/>
              </a:buClr>
              <a:buSzPts val="1100"/>
              <a:buNone/>
              <a:defRPr sz="1100"/>
            </a:lvl2pPr>
            <a:lvl3pPr indent="-228600" lvl="2" marL="1371600" rtl="0" algn="l">
              <a:lnSpc>
                <a:spcPct val="90000"/>
              </a:lnSpc>
              <a:spcBef>
                <a:spcPts val="400"/>
              </a:spcBef>
              <a:spcAft>
                <a:spcPts val="0"/>
              </a:spcAft>
              <a:buClr>
                <a:schemeClr val="dk1"/>
              </a:buClr>
              <a:buSzPts val="900"/>
              <a:buNone/>
              <a:defRPr sz="900"/>
            </a:lvl3pPr>
            <a:lvl4pPr indent="-228600" lvl="3" marL="1828800" rtl="0" algn="l">
              <a:lnSpc>
                <a:spcPct val="90000"/>
              </a:lnSpc>
              <a:spcBef>
                <a:spcPts val="400"/>
              </a:spcBef>
              <a:spcAft>
                <a:spcPts val="0"/>
              </a:spcAft>
              <a:buClr>
                <a:schemeClr val="dk1"/>
              </a:buClr>
              <a:buSzPts val="800"/>
              <a:buNone/>
              <a:defRPr sz="800"/>
            </a:lvl4pPr>
            <a:lvl5pPr indent="-228600" lvl="4" marL="2286000" rtl="0" algn="l">
              <a:lnSpc>
                <a:spcPct val="90000"/>
              </a:lnSpc>
              <a:spcBef>
                <a:spcPts val="400"/>
              </a:spcBef>
              <a:spcAft>
                <a:spcPts val="0"/>
              </a:spcAft>
              <a:buClr>
                <a:schemeClr val="dk1"/>
              </a:buClr>
              <a:buSzPts val="800"/>
              <a:buNone/>
              <a:defRPr sz="800"/>
            </a:lvl5pPr>
            <a:lvl6pPr indent="-228600" lvl="5" marL="2743200" rtl="0" algn="l">
              <a:lnSpc>
                <a:spcPct val="90000"/>
              </a:lnSpc>
              <a:spcBef>
                <a:spcPts val="400"/>
              </a:spcBef>
              <a:spcAft>
                <a:spcPts val="0"/>
              </a:spcAft>
              <a:buClr>
                <a:schemeClr val="dk1"/>
              </a:buClr>
              <a:buSzPts val="800"/>
              <a:buNone/>
              <a:defRPr sz="800"/>
            </a:lvl6pPr>
            <a:lvl7pPr indent="-228600" lvl="6" marL="3200400" rtl="0" algn="l">
              <a:lnSpc>
                <a:spcPct val="90000"/>
              </a:lnSpc>
              <a:spcBef>
                <a:spcPts val="400"/>
              </a:spcBef>
              <a:spcAft>
                <a:spcPts val="0"/>
              </a:spcAft>
              <a:buClr>
                <a:schemeClr val="dk1"/>
              </a:buClr>
              <a:buSzPts val="800"/>
              <a:buNone/>
              <a:defRPr sz="800"/>
            </a:lvl7pPr>
            <a:lvl8pPr indent="-228600" lvl="7" marL="3657600" rtl="0" algn="l">
              <a:lnSpc>
                <a:spcPct val="90000"/>
              </a:lnSpc>
              <a:spcBef>
                <a:spcPts val="400"/>
              </a:spcBef>
              <a:spcAft>
                <a:spcPts val="0"/>
              </a:spcAft>
              <a:buClr>
                <a:schemeClr val="dk1"/>
              </a:buClr>
              <a:buSzPts val="800"/>
              <a:buNone/>
              <a:defRPr sz="800"/>
            </a:lvl8pPr>
            <a:lvl9pPr indent="-228600" lvl="8" marL="4114800" rtl="0" algn="l">
              <a:lnSpc>
                <a:spcPct val="90000"/>
              </a:lnSpc>
              <a:spcBef>
                <a:spcPts val="400"/>
              </a:spcBef>
              <a:spcAft>
                <a:spcPts val="0"/>
              </a:spcAft>
              <a:buClr>
                <a:schemeClr val="dk1"/>
              </a:buClr>
              <a:buSzPts val="800"/>
              <a:buNone/>
              <a:defRPr sz="800"/>
            </a:lvl9pPr>
          </a:lstStyle>
          <a:p/>
        </p:txBody>
      </p:sp>
      <p:sp>
        <p:nvSpPr>
          <p:cNvPr id="241" name="Google Shape;241;p44"/>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242" name="Google Shape;242;p44"/>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243" name="Google Shape;243;p44"/>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244" name="Shape 244"/>
        <p:cNvGrpSpPr/>
        <p:nvPr/>
      </p:nvGrpSpPr>
      <p:grpSpPr>
        <a:xfrm>
          <a:off x="0" y="0"/>
          <a:ext cx="0" cy="0"/>
          <a:chOff x="0" y="0"/>
          <a:chExt cx="0" cy="0"/>
        </a:xfrm>
      </p:grpSpPr>
      <p:sp>
        <p:nvSpPr>
          <p:cNvPr id="245" name="Google Shape;245;p45"/>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246" name="Google Shape;246;p45"/>
          <p:cNvSpPr txBox="1"/>
          <p:nvPr>
            <p:ph idx="1" type="body"/>
          </p:nvPr>
        </p:nvSpPr>
        <p:spPr>
          <a:xfrm rot="5400000">
            <a:off x="2940300" y="-942431"/>
            <a:ext cx="3263400" cy="78867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47" name="Google Shape;247;p45"/>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248" name="Google Shape;248;p45"/>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249" name="Google Shape;249;p45"/>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250" name="Shape 250"/>
        <p:cNvGrpSpPr/>
        <p:nvPr/>
      </p:nvGrpSpPr>
      <p:grpSpPr>
        <a:xfrm>
          <a:off x="0" y="0"/>
          <a:ext cx="0" cy="0"/>
          <a:chOff x="0" y="0"/>
          <a:chExt cx="0" cy="0"/>
        </a:xfrm>
      </p:grpSpPr>
      <p:sp>
        <p:nvSpPr>
          <p:cNvPr id="251" name="Google Shape;251;p46"/>
          <p:cNvSpPr txBox="1"/>
          <p:nvPr>
            <p:ph type="title"/>
          </p:nvPr>
        </p:nvSpPr>
        <p:spPr>
          <a:xfrm rot="5400000">
            <a:off x="5350050" y="1467544"/>
            <a:ext cx="4359000" cy="19716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252" name="Google Shape;252;p46"/>
          <p:cNvSpPr txBox="1"/>
          <p:nvPr>
            <p:ph idx="1" type="body"/>
          </p:nvPr>
        </p:nvSpPr>
        <p:spPr>
          <a:xfrm rot="5400000">
            <a:off x="1349475" y="-447056"/>
            <a:ext cx="4359000" cy="58008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253" name="Google Shape;253;p46"/>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254" name="Google Shape;254;p46"/>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255" name="Google Shape;255;p46"/>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itle and Content">
  <p:cSld name="4_Title and Content">
    <p:spTree>
      <p:nvGrpSpPr>
        <p:cNvPr id="256" name="Shape 256"/>
        <p:cNvGrpSpPr/>
        <p:nvPr/>
      </p:nvGrpSpPr>
      <p:grpSpPr>
        <a:xfrm>
          <a:off x="0" y="0"/>
          <a:ext cx="0" cy="0"/>
          <a:chOff x="0" y="0"/>
          <a:chExt cx="0" cy="0"/>
        </a:xfrm>
      </p:grpSpPr>
      <p:pic>
        <p:nvPicPr>
          <p:cNvPr id="257" name="Google Shape;257;p47"/>
          <p:cNvPicPr preferRelativeResize="0"/>
          <p:nvPr/>
        </p:nvPicPr>
        <p:blipFill rotWithShape="1">
          <a:blip r:embed="rId2">
            <a:alphaModFix/>
          </a:blip>
          <a:srcRect b="0" l="0" r="0" t="0"/>
          <a:stretch/>
        </p:blipFill>
        <p:spPr>
          <a:xfrm>
            <a:off x="0" y="1381636"/>
            <a:ext cx="9141617" cy="3674502"/>
          </a:xfrm>
          <a:prstGeom prst="rect">
            <a:avLst/>
          </a:prstGeom>
          <a:noFill/>
          <a:ln>
            <a:noFill/>
          </a:ln>
        </p:spPr>
      </p:pic>
      <p:sp>
        <p:nvSpPr>
          <p:cNvPr id="258" name="Google Shape;258;p47"/>
          <p:cNvSpPr/>
          <p:nvPr/>
        </p:nvSpPr>
        <p:spPr>
          <a:xfrm rot="10800000">
            <a:off x="-3681" y="767483"/>
            <a:ext cx="797481" cy="504920"/>
          </a:xfrm>
          <a:custGeom>
            <a:rect b="b" l="l" r="r" t="t"/>
            <a:pathLst>
              <a:path extrusionOk="0" h="1085850" w="1876425">
                <a:moveTo>
                  <a:pt x="1877663" y="7144"/>
                </a:moveTo>
                <a:lnTo>
                  <a:pt x="7144" y="7144"/>
                </a:lnTo>
                <a:lnTo>
                  <a:pt x="1877663" y="1087088"/>
                </a:lnTo>
                <a:lnTo>
                  <a:pt x="1877663" y="7144"/>
                </a:lnTo>
                <a:close/>
              </a:path>
            </a:pathLst>
          </a:custGeom>
          <a:solidFill>
            <a:srgbClr val="C5CFD4"/>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259" name="Google Shape;259;p47"/>
          <p:cNvSpPr/>
          <p:nvPr/>
        </p:nvSpPr>
        <p:spPr>
          <a:xfrm>
            <a:off x="0" y="1268016"/>
            <a:ext cx="9144000" cy="108300"/>
          </a:xfrm>
          <a:prstGeom prst="rect">
            <a:avLst/>
          </a:prstGeom>
          <a:solidFill>
            <a:srgbClr val="C5CFD4"/>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rPr lang="en" sz="1400">
                <a:solidFill>
                  <a:schemeClr val="lt1"/>
                </a:solidFill>
                <a:latin typeface="Calibri"/>
                <a:ea typeface="Calibri"/>
                <a:cs typeface="Calibri"/>
                <a:sym typeface="Calibri"/>
              </a:rPr>
              <a:t> </a:t>
            </a:r>
            <a:endParaRPr sz="1100"/>
          </a:p>
        </p:txBody>
      </p:sp>
      <p:sp>
        <p:nvSpPr>
          <p:cNvPr id="260" name="Google Shape;260;p47"/>
          <p:cNvSpPr txBox="1"/>
          <p:nvPr>
            <p:ph type="title"/>
          </p:nvPr>
        </p:nvSpPr>
        <p:spPr>
          <a:xfrm>
            <a:off x="628650" y="334565"/>
            <a:ext cx="6186600" cy="994200"/>
          </a:xfrm>
          <a:prstGeom prst="rect">
            <a:avLst/>
          </a:prstGeom>
          <a:noFill/>
          <a:ln>
            <a:noFill/>
          </a:ln>
        </p:spPr>
        <p:txBody>
          <a:bodyPr anchorCtr="0" anchor="t" bIns="34275" lIns="68575" spcFirstLastPara="1" rIns="68575" wrap="square" tIns="34275">
            <a:normAutofit/>
          </a:bodyPr>
          <a:lstStyle>
            <a:lvl1pPr lvl="0" rtl="0" algn="l">
              <a:lnSpc>
                <a:spcPct val="90000"/>
              </a:lnSpc>
              <a:spcBef>
                <a:spcPts val="0"/>
              </a:spcBef>
              <a:spcAft>
                <a:spcPts val="0"/>
              </a:spcAft>
              <a:buClr>
                <a:srgbClr val="02669A"/>
              </a:buClr>
              <a:buSzPts val="2700"/>
              <a:buFont typeface="Century Gothic"/>
              <a:buNone/>
              <a:defRPr sz="2700">
                <a:solidFill>
                  <a:srgbClr val="02669A"/>
                </a:solidFill>
                <a:latin typeface="Century Gothic"/>
                <a:ea typeface="Century Gothic"/>
                <a:cs typeface="Century Gothic"/>
                <a:sym typeface="Century Gothic"/>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261" name="Google Shape;261;p47"/>
          <p:cNvSpPr/>
          <p:nvPr/>
        </p:nvSpPr>
        <p:spPr>
          <a:xfrm>
            <a:off x="0" y="5057095"/>
            <a:ext cx="9144000" cy="93000"/>
          </a:xfrm>
          <a:prstGeom prst="rect">
            <a:avLst/>
          </a:prstGeom>
          <a:solidFill>
            <a:srgbClr val="FBAD18"/>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262" name="Google Shape;262;p47"/>
          <p:cNvSpPr/>
          <p:nvPr/>
        </p:nvSpPr>
        <p:spPr>
          <a:xfrm rot="10800000">
            <a:off x="-3681" y="4615815"/>
            <a:ext cx="797481" cy="458772"/>
          </a:xfrm>
          <a:custGeom>
            <a:rect b="b" l="l" r="r" t="t"/>
            <a:pathLst>
              <a:path extrusionOk="0" h="1085850" w="1876425">
                <a:moveTo>
                  <a:pt x="1877663" y="7144"/>
                </a:moveTo>
                <a:lnTo>
                  <a:pt x="7144" y="7144"/>
                </a:lnTo>
                <a:lnTo>
                  <a:pt x="1877663" y="1087088"/>
                </a:lnTo>
                <a:lnTo>
                  <a:pt x="1877663" y="7144"/>
                </a:lnTo>
                <a:close/>
              </a:path>
            </a:pathLst>
          </a:custGeom>
          <a:solidFill>
            <a:srgbClr val="FBAD18"/>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pic>
        <p:nvPicPr>
          <p:cNvPr id="263" name="Google Shape;263;p47"/>
          <p:cNvPicPr preferRelativeResize="0"/>
          <p:nvPr/>
        </p:nvPicPr>
        <p:blipFill rotWithShape="1">
          <a:blip r:embed="rId3">
            <a:alphaModFix/>
          </a:blip>
          <a:srcRect b="0" l="0" r="0" t="0"/>
          <a:stretch/>
        </p:blipFill>
        <p:spPr>
          <a:xfrm>
            <a:off x="7146497" y="273844"/>
            <a:ext cx="1425631" cy="488788"/>
          </a:xfrm>
          <a:prstGeom prst="rect">
            <a:avLst/>
          </a:prstGeom>
          <a:noFill/>
          <a:ln>
            <a:noFill/>
          </a:ln>
        </p:spPr>
      </p:pic>
      <p:sp>
        <p:nvSpPr>
          <p:cNvPr id="264" name="Google Shape;264;p47"/>
          <p:cNvSpPr txBox="1"/>
          <p:nvPr/>
        </p:nvSpPr>
        <p:spPr>
          <a:xfrm>
            <a:off x="64294" y="4733925"/>
            <a:ext cx="1564500" cy="253800"/>
          </a:xfrm>
          <a:prstGeom prst="rect">
            <a:avLst/>
          </a:prstGeom>
          <a:noFill/>
          <a:ln>
            <a:noFill/>
          </a:ln>
        </p:spPr>
        <p:txBody>
          <a:bodyPr anchorCtr="0" anchor="t" bIns="34275" lIns="68575" spcFirstLastPara="1" rIns="68575" wrap="square" tIns="34275">
            <a:spAutoFit/>
          </a:bodyPr>
          <a:lstStyle/>
          <a:p>
            <a:pPr indent="0" lvl="0" marL="0" marR="0" rtl="0" algn="l">
              <a:lnSpc>
                <a:spcPct val="218750"/>
              </a:lnSpc>
              <a:spcBef>
                <a:spcPts val="0"/>
              </a:spcBef>
              <a:spcAft>
                <a:spcPts val="0"/>
              </a:spcAft>
              <a:buNone/>
            </a:pPr>
            <a:fld id="{00000000-1234-1234-1234-123412341234}" type="slidenum">
              <a:rPr lang="en" sz="1200">
                <a:solidFill>
                  <a:schemeClr val="lt1"/>
                </a:solidFill>
                <a:latin typeface="Calibri"/>
                <a:ea typeface="Calibri"/>
                <a:cs typeface="Calibri"/>
                <a:sym typeface="Calibri"/>
              </a:rPr>
              <a:t>‹#›</a:t>
            </a:fld>
            <a:endParaRPr sz="1200">
              <a:solidFill>
                <a:schemeClr val="lt1"/>
              </a:solidFill>
              <a:latin typeface="Calibri"/>
              <a:ea typeface="Calibri"/>
              <a:cs typeface="Calibri"/>
              <a:sym typeface="Calibri"/>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69" name="Shape 269"/>
        <p:cNvGrpSpPr/>
        <p:nvPr/>
      </p:nvGrpSpPr>
      <p:grpSpPr>
        <a:xfrm>
          <a:off x="0" y="0"/>
          <a:ext cx="0" cy="0"/>
          <a:chOff x="0" y="0"/>
          <a:chExt cx="0" cy="0"/>
        </a:xfrm>
      </p:grpSpPr>
      <p:sp>
        <p:nvSpPr>
          <p:cNvPr id="270" name="Google Shape;270;p49"/>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271" name="Google Shape;271;p49"/>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272" name="Google Shape;272;p4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dk2"/>
        </a:solidFill>
      </p:bgPr>
    </p:bg>
    <p:spTree>
      <p:nvGrpSpPr>
        <p:cNvPr id="273" name="Shape 273"/>
        <p:cNvGrpSpPr/>
        <p:nvPr/>
      </p:nvGrpSpPr>
      <p:grpSpPr>
        <a:xfrm>
          <a:off x="0" y="0"/>
          <a:ext cx="0" cy="0"/>
          <a:chOff x="0" y="0"/>
          <a:chExt cx="0" cy="0"/>
        </a:xfrm>
      </p:grpSpPr>
      <p:sp>
        <p:nvSpPr>
          <p:cNvPr id="274" name="Google Shape;274;p50"/>
          <p:cNvSpPr/>
          <p:nvPr/>
        </p:nvSpPr>
        <p:spPr>
          <a:xfrm>
            <a:off x="0" y="0"/>
            <a:ext cx="4104000" cy="52959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75" name="Google Shape;275;p50"/>
          <p:cNvPicPr preferRelativeResize="0"/>
          <p:nvPr/>
        </p:nvPicPr>
        <p:blipFill rotWithShape="1">
          <a:blip r:embed="rId2">
            <a:alphaModFix/>
          </a:blip>
          <a:srcRect b="435" l="45654" r="16394" t="43061"/>
          <a:stretch/>
        </p:blipFill>
        <p:spPr>
          <a:xfrm>
            <a:off x="3806825" y="0"/>
            <a:ext cx="5337175" cy="5295900"/>
          </a:xfrm>
          <a:prstGeom prst="rect">
            <a:avLst/>
          </a:prstGeom>
          <a:noFill/>
          <a:ln>
            <a:noFill/>
          </a:ln>
        </p:spPr>
      </p:pic>
      <p:sp>
        <p:nvSpPr>
          <p:cNvPr id="276" name="Google Shape;276;p50"/>
          <p:cNvSpPr txBox="1"/>
          <p:nvPr>
            <p:ph type="title"/>
          </p:nvPr>
        </p:nvSpPr>
        <p:spPr>
          <a:xfrm>
            <a:off x="311700" y="2187987"/>
            <a:ext cx="4104000" cy="2762100"/>
          </a:xfrm>
          <a:prstGeom prst="rect">
            <a:avLst/>
          </a:prstGeom>
        </p:spPr>
        <p:txBody>
          <a:bodyPr anchorCtr="0" anchor="ctr" bIns="91425" lIns="91425" spcFirstLastPara="1" rIns="91425" wrap="square" tIns="91425">
            <a:normAutofit/>
          </a:bodyPr>
          <a:lstStyle>
            <a:lvl1pPr lvl="0" rtl="0">
              <a:spcBef>
                <a:spcPts val="0"/>
              </a:spcBef>
              <a:spcAft>
                <a:spcPts val="0"/>
              </a:spcAft>
              <a:buSzPts val="3700"/>
              <a:buFont typeface="Montagu Slab Medium"/>
              <a:buNone/>
              <a:defRPr sz="3700">
                <a:latin typeface="Montagu Slab Medium"/>
                <a:ea typeface="Montagu Slab Medium"/>
                <a:cs typeface="Montagu Slab Medium"/>
                <a:sym typeface="Montagu Slab Medium"/>
              </a:defRPr>
            </a:lvl1pPr>
            <a:lvl2pPr lvl="1" rtl="0">
              <a:spcBef>
                <a:spcPts val="0"/>
              </a:spcBef>
              <a:spcAft>
                <a:spcPts val="0"/>
              </a:spcAft>
              <a:buSzPts val="3700"/>
              <a:buFont typeface="Montagu Slab Medium"/>
              <a:buNone/>
              <a:defRPr sz="3700">
                <a:latin typeface="Montagu Slab Medium"/>
                <a:ea typeface="Montagu Slab Medium"/>
                <a:cs typeface="Montagu Slab Medium"/>
                <a:sym typeface="Montagu Slab Medium"/>
              </a:defRPr>
            </a:lvl2pPr>
            <a:lvl3pPr lvl="2" rtl="0">
              <a:spcBef>
                <a:spcPts val="0"/>
              </a:spcBef>
              <a:spcAft>
                <a:spcPts val="0"/>
              </a:spcAft>
              <a:buSzPts val="3700"/>
              <a:buFont typeface="Montagu Slab Medium"/>
              <a:buNone/>
              <a:defRPr sz="3700">
                <a:latin typeface="Montagu Slab Medium"/>
                <a:ea typeface="Montagu Slab Medium"/>
                <a:cs typeface="Montagu Slab Medium"/>
                <a:sym typeface="Montagu Slab Medium"/>
              </a:defRPr>
            </a:lvl3pPr>
            <a:lvl4pPr lvl="3" rtl="0">
              <a:spcBef>
                <a:spcPts val="0"/>
              </a:spcBef>
              <a:spcAft>
                <a:spcPts val="0"/>
              </a:spcAft>
              <a:buSzPts val="3700"/>
              <a:buFont typeface="Montagu Slab Medium"/>
              <a:buNone/>
              <a:defRPr sz="3700">
                <a:latin typeface="Montagu Slab Medium"/>
                <a:ea typeface="Montagu Slab Medium"/>
                <a:cs typeface="Montagu Slab Medium"/>
                <a:sym typeface="Montagu Slab Medium"/>
              </a:defRPr>
            </a:lvl4pPr>
            <a:lvl5pPr lvl="4" rtl="0">
              <a:spcBef>
                <a:spcPts val="0"/>
              </a:spcBef>
              <a:spcAft>
                <a:spcPts val="0"/>
              </a:spcAft>
              <a:buSzPts val="3700"/>
              <a:buFont typeface="Montagu Slab Medium"/>
              <a:buNone/>
              <a:defRPr sz="3700">
                <a:latin typeface="Montagu Slab Medium"/>
                <a:ea typeface="Montagu Slab Medium"/>
                <a:cs typeface="Montagu Slab Medium"/>
                <a:sym typeface="Montagu Slab Medium"/>
              </a:defRPr>
            </a:lvl5pPr>
            <a:lvl6pPr lvl="5" rtl="0">
              <a:spcBef>
                <a:spcPts val="0"/>
              </a:spcBef>
              <a:spcAft>
                <a:spcPts val="0"/>
              </a:spcAft>
              <a:buSzPts val="3700"/>
              <a:buFont typeface="Montagu Slab Medium"/>
              <a:buNone/>
              <a:defRPr sz="3700">
                <a:latin typeface="Montagu Slab Medium"/>
                <a:ea typeface="Montagu Slab Medium"/>
                <a:cs typeface="Montagu Slab Medium"/>
                <a:sym typeface="Montagu Slab Medium"/>
              </a:defRPr>
            </a:lvl6pPr>
            <a:lvl7pPr lvl="6" rtl="0">
              <a:spcBef>
                <a:spcPts val="0"/>
              </a:spcBef>
              <a:spcAft>
                <a:spcPts val="0"/>
              </a:spcAft>
              <a:buSzPts val="3700"/>
              <a:buFont typeface="Montagu Slab Medium"/>
              <a:buNone/>
              <a:defRPr sz="3700">
                <a:latin typeface="Montagu Slab Medium"/>
                <a:ea typeface="Montagu Slab Medium"/>
                <a:cs typeface="Montagu Slab Medium"/>
                <a:sym typeface="Montagu Slab Medium"/>
              </a:defRPr>
            </a:lvl7pPr>
            <a:lvl8pPr lvl="7" rtl="0">
              <a:spcBef>
                <a:spcPts val="0"/>
              </a:spcBef>
              <a:spcAft>
                <a:spcPts val="0"/>
              </a:spcAft>
              <a:buSzPts val="3700"/>
              <a:buFont typeface="Montagu Slab Medium"/>
              <a:buNone/>
              <a:defRPr sz="3700">
                <a:latin typeface="Montagu Slab Medium"/>
                <a:ea typeface="Montagu Slab Medium"/>
                <a:cs typeface="Montagu Slab Medium"/>
                <a:sym typeface="Montagu Slab Medium"/>
              </a:defRPr>
            </a:lvl8pPr>
            <a:lvl9pPr lvl="8" rtl="0">
              <a:spcBef>
                <a:spcPts val="0"/>
              </a:spcBef>
              <a:spcAft>
                <a:spcPts val="0"/>
              </a:spcAft>
              <a:buSzPts val="3700"/>
              <a:buFont typeface="Montagu Slab Medium"/>
              <a:buNone/>
              <a:defRPr sz="3700">
                <a:latin typeface="Montagu Slab Medium"/>
                <a:ea typeface="Montagu Slab Medium"/>
                <a:cs typeface="Montagu Slab Medium"/>
                <a:sym typeface="Montagu Slab Medium"/>
              </a:defRPr>
            </a:lvl9pPr>
          </a:lstStyle>
          <a:p/>
        </p:txBody>
      </p:sp>
      <p:sp>
        <p:nvSpPr>
          <p:cNvPr id="277" name="Google Shape;277;p5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78" name="Shape 278"/>
        <p:cNvGrpSpPr/>
        <p:nvPr/>
      </p:nvGrpSpPr>
      <p:grpSpPr>
        <a:xfrm>
          <a:off x="0" y="0"/>
          <a:ext cx="0" cy="0"/>
          <a:chOff x="0" y="0"/>
          <a:chExt cx="0" cy="0"/>
        </a:xfrm>
      </p:grpSpPr>
      <p:sp>
        <p:nvSpPr>
          <p:cNvPr id="279" name="Google Shape;279;p51"/>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80" name="Google Shape;280;p51"/>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281" name="Google Shape;281;p5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82" name="Shape 282"/>
        <p:cNvGrpSpPr/>
        <p:nvPr/>
      </p:nvGrpSpPr>
      <p:grpSpPr>
        <a:xfrm>
          <a:off x="0" y="0"/>
          <a:ext cx="0" cy="0"/>
          <a:chOff x="0" y="0"/>
          <a:chExt cx="0" cy="0"/>
        </a:xfrm>
      </p:grpSpPr>
      <p:sp>
        <p:nvSpPr>
          <p:cNvPr id="283" name="Google Shape;283;p52"/>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84" name="Google Shape;284;p52"/>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285" name="Google Shape;285;p52"/>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286" name="Google Shape;286;p5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87" name="Shape 287"/>
        <p:cNvGrpSpPr/>
        <p:nvPr/>
      </p:nvGrpSpPr>
      <p:grpSpPr>
        <a:xfrm>
          <a:off x="0" y="0"/>
          <a:ext cx="0" cy="0"/>
          <a:chOff x="0" y="0"/>
          <a:chExt cx="0" cy="0"/>
        </a:xfrm>
      </p:grpSpPr>
      <p:sp>
        <p:nvSpPr>
          <p:cNvPr id="288" name="Google Shape;288;p53"/>
          <p:cNvSpPr/>
          <p:nvPr>
            <p:ph idx="2" type="pic"/>
          </p:nvPr>
        </p:nvSpPr>
        <p:spPr>
          <a:xfrm>
            <a:off x="16600" y="-16600"/>
            <a:ext cx="9127500" cy="5143500"/>
          </a:xfrm>
          <a:prstGeom prst="rect">
            <a:avLst/>
          </a:prstGeom>
          <a:noFill/>
          <a:ln>
            <a:noFill/>
          </a:ln>
        </p:spPr>
      </p:sp>
      <p:sp>
        <p:nvSpPr>
          <p:cNvPr id="289" name="Google Shape;289;p53"/>
          <p:cNvSpPr txBox="1"/>
          <p:nvPr>
            <p:ph type="title"/>
          </p:nvPr>
        </p:nvSpPr>
        <p:spPr>
          <a:xfrm>
            <a:off x="4460400" y="577775"/>
            <a:ext cx="4683600" cy="572700"/>
          </a:xfrm>
          <a:prstGeom prst="rect">
            <a:avLst/>
          </a:prstGeom>
          <a:solidFill>
            <a:srgbClr val="60A238"/>
          </a:solidFill>
        </p:spPr>
        <p:txBody>
          <a:bodyPr anchorCtr="0" anchor="ctr" bIns="182875" lIns="182875" spcFirstLastPara="1" rIns="182875" wrap="square" tIns="182875">
            <a:noAutofit/>
          </a:bodyPr>
          <a:lstStyle>
            <a:lvl1pPr lvl="0" rtl="0">
              <a:spcBef>
                <a:spcPts val="0"/>
              </a:spcBef>
              <a:spcAft>
                <a:spcPts val="0"/>
              </a:spcAft>
              <a:buClr>
                <a:schemeClr val="lt1"/>
              </a:buClr>
              <a:buSzPts val="2800"/>
              <a:buFont typeface="Montagu Slab Medium"/>
              <a:buNone/>
              <a:defRPr>
                <a:solidFill>
                  <a:schemeClr val="lt1"/>
                </a:solidFill>
                <a:latin typeface="Montagu Slab Medium"/>
                <a:ea typeface="Montagu Slab Medium"/>
                <a:cs typeface="Montagu Slab Medium"/>
                <a:sym typeface="Montagu Slab Medium"/>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90" name="Shape 290"/>
        <p:cNvGrpSpPr/>
        <p:nvPr/>
      </p:nvGrpSpPr>
      <p:grpSpPr>
        <a:xfrm>
          <a:off x="0" y="0"/>
          <a:ext cx="0" cy="0"/>
          <a:chOff x="0" y="0"/>
          <a:chExt cx="0" cy="0"/>
        </a:xfrm>
      </p:grpSpPr>
      <p:sp>
        <p:nvSpPr>
          <p:cNvPr id="291" name="Google Shape;291;p54"/>
          <p:cNvSpPr/>
          <p:nvPr/>
        </p:nvSpPr>
        <p:spPr>
          <a:xfrm>
            <a:off x="-15525" y="-77625"/>
            <a:ext cx="3384600" cy="5236500"/>
          </a:xfrm>
          <a:prstGeom prst="rect">
            <a:avLst/>
          </a:prstGeom>
          <a:solidFill>
            <a:srgbClr val="008FB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 name="Google Shape;292;p54"/>
          <p:cNvSpPr txBox="1"/>
          <p:nvPr/>
        </p:nvSpPr>
        <p:spPr>
          <a:xfrm>
            <a:off x="311700" y="2150850"/>
            <a:ext cx="2824200" cy="2227200"/>
          </a:xfrm>
          <a:prstGeom prst="rect">
            <a:avLst/>
          </a:prstGeom>
          <a:noFill/>
          <a:ln>
            <a:noFill/>
          </a:ln>
        </p:spPr>
        <p:txBody>
          <a:bodyPr anchorCtr="0" anchor="t" bIns="91425" lIns="91425" spcFirstLastPara="1" rIns="91425" wrap="square" tIns="91425">
            <a:normAutofit/>
          </a:bodyPr>
          <a:lstStyle/>
          <a:p>
            <a:pPr indent="0" lvl="0" marL="0" rtl="0" algn="l">
              <a:spcBef>
                <a:spcPts val="0"/>
              </a:spcBef>
              <a:spcAft>
                <a:spcPts val="0"/>
              </a:spcAft>
              <a:buNone/>
            </a:pPr>
            <a:r>
              <a:t/>
            </a:r>
            <a:endParaRPr sz="3200">
              <a:solidFill>
                <a:srgbClr val="FFFFFF"/>
              </a:solidFill>
              <a:latin typeface="Montagu Slab Medium"/>
              <a:ea typeface="Montagu Slab Medium"/>
              <a:cs typeface="Montagu Slab Medium"/>
              <a:sym typeface="Montagu Slab Medium"/>
            </a:endParaRPr>
          </a:p>
        </p:txBody>
      </p:sp>
      <p:sp>
        <p:nvSpPr>
          <p:cNvPr id="293" name="Google Shape;293;p54"/>
          <p:cNvSpPr txBox="1"/>
          <p:nvPr/>
        </p:nvSpPr>
        <p:spPr>
          <a:xfrm>
            <a:off x="311700" y="1684025"/>
            <a:ext cx="2824200" cy="571500"/>
          </a:xfrm>
          <a:prstGeom prst="rect">
            <a:avLst/>
          </a:prstGeom>
          <a:noFill/>
          <a:ln>
            <a:noFill/>
          </a:ln>
        </p:spPr>
        <p:txBody>
          <a:bodyPr anchorCtr="0" anchor="b" bIns="91425" lIns="91425" spcFirstLastPara="1" rIns="91425" wrap="square" tIns="91425">
            <a:noAutofit/>
          </a:bodyPr>
          <a:lstStyle/>
          <a:p>
            <a:pPr indent="0" lvl="0" marL="0" rtl="0" algn="l">
              <a:lnSpc>
                <a:spcPct val="115000"/>
              </a:lnSpc>
              <a:spcBef>
                <a:spcPts val="0"/>
              </a:spcBef>
              <a:spcAft>
                <a:spcPts val="1200"/>
              </a:spcAft>
              <a:buNone/>
            </a:pPr>
            <a:r>
              <a:t/>
            </a:r>
            <a:endParaRPr sz="1800">
              <a:solidFill>
                <a:srgbClr val="FFFFFF"/>
              </a:solidFill>
              <a:latin typeface="Barlow Medium"/>
              <a:ea typeface="Barlow Medium"/>
              <a:cs typeface="Barlow Medium"/>
              <a:sym typeface="Barlow Medium"/>
            </a:endParaRPr>
          </a:p>
        </p:txBody>
      </p:sp>
      <p:grpSp>
        <p:nvGrpSpPr>
          <p:cNvPr id="294" name="Google Shape;294;p54"/>
          <p:cNvGrpSpPr/>
          <p:nvPr/>
        </p:nvGrpSpPr>
        <p:grpSpPr>
          <a:xfrm>
            <a:off x="751787" y="-219975"/>
            <a:ext cx="1751400" cy="1072500"/>
            <a:chOff x="554400" y="-219975"/>
            <a:chExt cx="1751400" cy="1072500"/>
          </a:xfrm>
        </p:grpSpPr>
        <p:sp>
          <p:nvSpPr>
            <p:cNvPr id="295" name="Google Shape;295;p54"/>
            <p:cNvSpPr/>
            <p:nvPr/>
          </p:nvSpPr>
          <p:spPr>
            <a:xfrm>
              <a:off x="554400" y="-219975"/>
              <a:ext cx="1751400" cy="10725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96" name="Google Shape;296;p54"/>
            <p:cNvPicPr preferRelativeResize="0"/>
            <p:nvPr/>
          </p:nvPicPr>
          <p:blipFill>
            <a:blip r:embed="rId2">
              <a:alphaModFix/>
            </a:blip>
            <a:stretch>
              <a:fillRect/>
            </a:stretch>
          </p:blipFill>
          <p:spPr>
            <a:xfrm>
              <a:off x="732591" y="194442"/>
              <a:ext cx="1395017" cy="475385"/>
            </a:xfrm>
            <a:prstGeom prst="rect">
              <a:avLst/>
            </a:prstGeom>
            <a:noFill/>
            <a:ln>
              <a:noFill/>
            </a:ln>
          </p:spPr>
        </p:pic>
      </p:grpSp>
      <p:sp>
        <p:nvSpPr>
          <p:cNvPr id="297" name="Google Shape;297;p54"/>
          <p:cNvSpPr txBox="1"/>
          <p:nvPr>
            <p:ph type="title"/>
          </p:nvPr>
        </p:nvSpPr>
        <p:spPr>
          <a:xfrm>
            <a:off x="311700" y="2752825"/>
            <a:ext cx="2808000" cy="1816200"/>
          </a:xfrm>
          <a:prstGeom prst="rect">
            <a:avLst/>
          </a:prstGeom>
        </p:spPr>
        <p:txBody>
          <a:bodyPr anchorCtr="0" anchor="t" bIns="91425" lIns="91425" spcFirstLastPara="1" rIns="91425" wrap="square" tIns="91425">
            <a:normAutofit/>
          </a:bodyPr>
          <a:lstStyle>
            <a:lvl1pPr lvl="0" rtl="0">
              <a:spcBef>
                <a:spcPts val="0"/>
              </a:spcBef>
              <a:spcAft>
                <a:spcPts val="0"/>
              </a:spcAft>
              <a:buClr>
                <a:schemeClr val="lt1"/>
              </a:buClr>
              <a:buSzPts val="3200"/>
              <a:buFont typeface="Montagu Slab Medium"/>
              <a:buNone/>
              <a:defRPr sz="3200">
                <a:solidFill>
                  <a:schemeClr val="lt1"/>
                </a:solidFill>
                <a:latin typeface="Montagu Slab Medium"/>
                <a:ea typeface="Montagu Slab Medium"/>
                <a:cs typeface="Montagu Slab Medium"/>
                <a:sym typeface="Montagu Slab Medium"/>
              </a:defRPr>
            </a:lvl1pPr>
            <a:lvl2pPr lvl="1" rtl="0">
              <a:spcBef>
                <a:spcPts val="0"/>
              </a:spcBef>
              <a:spcAft>
                <a:spcPts val="0"/>
              </a:spcAft>
              <a:buClr>
                <a:schemeClr val="lt1"/>
              </a:buClr>
              <a:buSzPts val="3200"/>
              <a:buFont typeface="Montagu Slab Medium"/>
              <a:buNone/>
              <a:defRPr sz="3200">
                <a:solidFill>
                  <a:schemeClr val="lt1"/>
                </a:solidFill>
                <a:latin typeface="Montagu Slab Medium"/>
                <a:ea typeface="Montagu Slab Medium"/>
                <a:cs typeface="Montagu Slab Medium"/>
                <a:sym typeface="Montagu Slab Medium"/>
              </a:defRPr>
            </a:lvl2pPr>
            <a:lvl3pPr lvl="2" rtl="0">
              <a:spcBef>
                <a:spcPts val="0"/>
              </a:spcBef>
              <a:spcAft>
                <a:spcPts val="0"/>
              </a:spcAft>
              <a:buClr>
                <a:schemeClr val="lt1"/>
              </a:buClr>
              <a:buSzPts val="3200"/>
              <a:buFont typeface="Montagu Slab Medium"/>
              <a:buNone/>
              <a:defRPr sz="3200">
                <a:solidFill>
                  <a:schemeClr val="lt1"/>
                </a:solidFill>
                <a:latin typeface="Montagu Slab Medium"/>
                <a:ea typeface="Montagu Slab Medium"/>
                <a:cs typeface="Montagu Slab Medium"/>
                <a:sym typeface="Montagu Slab Medium"/>
              </a:defRPr>
            </a:lvl3pPr>
            <a:lvl4pPr lvl="3" rtl="0">
              <a:spcBef>
                <a:spcPts val="0"/>
              </a:spcBef>
              <a:spcAft>
                <a:spcPts val="0"/>
              </a:spcAft>
              <a:buClr>
                <a:schemeClr val="lt1"/>
              </a:buClr>
              <a:buSzPts val="3200"/>
              <a:buFont typeface="Montagu Slab Medium"/>
              <a:buNone/>
              <a:defRPr sz="3200">
                <a:solidFill>
                  <a:schemeClr val="lt1"/>
                </a:solidFill>
                <a:latin typeface="Montagu Slab Medium"/>
                <a:ea typeface="Montagu Slab Medium"/>
                <a:cs typeface="Montagu Slab Medium"/>
                <a:sym typeface="Montagu Slab Medium"/>
              </a:defRPr>
            </a:lvl4pPr>
            <a:lvl5pPr lvl="4" rtl="0">
              <a:spcBef>
                <a:spcPts val="0"/>
              </a:spcBef>
              <a:spcAft>
                <a:spcPts val="0"/>
              </a:spcAft>
              <a:buClr>
                <a:schemeClr val="lt1"/>
              </a:buClr>
              <a:buSzPts val="3200"/>
              <a:buFont typeface="Montagu Slab Medium"/>
              <a:buNone/>
              <a:defRPr sz="3200">
                <a:solidFill>
                  <a:schemeClr val="lt1"/>
                </a:solidFill>
                <a:latin typeface="Montagu Slab Medium"/>
                <a:ea typeface="Montagu Slab Medium"/>
                <a:cs typeface="Montagu Slab Medium"/>
                <a:sym typeface="Montagu Slab Medium"/>
              </a:defRPr>
            </a:lvl5pPr>
            <a:lvl6pPr lvl="5" rtl="0">
              <a:spcBef>
                <a:spcPts val="0"/>
              </a:spcBef>
              <a:spcAft>
                <a:spcPts val="0"/>
              </a:spcAft>
              <a:buClr>
                <a:schemeClr val="lt1"/>
              </a:buClr>
              <a:buSzPts val="3200"/>
              <a:buFont typeface="Montagu Slab Medium"/>
              <a:buNone/>
              <a:defRPr sz="3200">
                <a:solidFill>
                  <a:schemeClr val="lt1"/>
                </a:solidFill>
                <a:latin typeface="Montagu Slab Medium"/>
                <a:ea typeface="Montagu Slab Medium"/>
                <a:cs typeface="Montagu Slab Medium"/>
                <a:sym typeface="Montagu Slab Medium"/>
              </a:defRPr>
            </a:lvl6pPr>
            <a:lvl7pPr lvl="6" rtl="0">
              <a:spcBef>
                <a:spcPts val="0"/>
              </a:spcBef>
              <a:spcAft>
                <a:spcPts val="0"/>
              </a:spcAft>
              <a:buClr>
                <a:schemeClr val="lt1"/>
              </a:buClr>
              <a:buSzPts val="3200"/>
              <a:buFont typeface="Montagu Slab Medium"/>
              <a:buNone/>
              <a:defRPr sz="3200">
                <a:solidFill>
                  <a:schemeClr val="lt1"/>
                </a:solidFill>
                <a:latin typeface="Montagu Slab Medium"/>
                <a:ea typeface="Montagu Slab Medium"/>
                <a:cs typeface="Montagu Slab Medium"/>
                <a:sym typeface="Montagu Slab Medium"/>
              </a:defRPr>
            </a:lvl7pPr>
            <a:lvl8pPr lvl="7" rtl="0">
              <a:spcBef>
                <a:spcPts val="0"/>
              </a:spcBef>
              <a:spcAft>
                <a:spcPts val="0"/>
              </a:spcAft>
              <a:buClr>
                <a:schemeClr val="lt1"/>
              </a:buClr>
              <a:buSzPts val="3200"/>
              <a:buFont typeface="Montagu Slab Medium"/>
              <a:buNone/>
              <a:defRPr sz="3200">
                <a:solidFill>
                  <a:schemeClr val="lt1"/>
                </a:solidFill>
                <a:latin typeface="Montagu Slab Medium"/>
                <a:ea typeface="Montagu Slab Medium"/>
                <a:cs typeface="Montagu Slab Medium"/>
                <a:sym typeface="Montagu Slab Medium"/>
              </a:defRPr>
            </a:lvl8pPr>
            <a:lvl9pPr lvl="8" rtl="0">
              <a:spcBef>
                <a:spcPts val="0"/>
              </a:spcBef>
              <a:spcAft>
                <a:spcPts val="0"/>
              </a:spcAft>
              <a:buClr>
                <a:schemeClr val="lt1"/>
              </a:buClr>
              <a:buSzPts val="3200"/>
              <a:buFont typeface="Montagu Slab Medium"/>
              <a:buNone/>
              <a:defRPr sz="3200">
                <a:solidFill>
                  <a:schemeClr val="lt1"/>
                </a:solidFill>
                <a:latin typeface="Montagu Slab Medium"/>
                <a:ea typeface="Montagu Slab Medium"/>
                <a:cs typeface="Montagu Slab Medium"/>
                <a:sym typeface="Montagu Slab Medium"/>
              </a:defRPr>
            </a:lvl9pPr>
          </a:lstStyle>
          <a:p/>
        </p:txBody>
      </p:sp>
      <p:sp>
        <p:nvSpPr>
          <p:cNvPr id="298" name="Google Shape;298;p54"/>
          <p:cNvSpPr txBox="1"/>
          <p:nvPr>
            <p:ph idx="1" type="body"/>
          </p:nvPr>
        </p:nvSpPr>
        <p:spPr>
          <a:xfrm>
            <a:off x="4026975" y="852525"/>
            <a:ext cx="4270800" cy="3179400"/>
          </a:xfrm>
          <a:prstGeom prst="rect">
            <a:avLst/>
          </a:prstGeom>
        </p:spPr>
        <p:txBody>
          <a:bodyPr anchorCtr="0" anchor="t" bIns="91425" lIns="91425" spcFirstLastPara="1" rIns="91425" wrap="square" tIns="91425">
            <a:normAutofit/>
          </a:bodyPr>
          <a:lstStyle>
            <a:lvl1pPr indent="-323850" lvl="0" marL="457200" rtl="0">
              <a:spcBef>
                <a:spcPts val="0"/>
              </a:spcBef>
              <a:spcAft>
                <a:spcPts val="0"/>
              </a:spcAft>
              <a:buSzPts val="1500"/>
              <a:buChar char="●"/>
              <a:defRPr sz="1500"/>
            </a:lvl1pPr>
            <a:lvl2pPr indent="-323850" lvl="1" marL="914400" rtl="0">
              <a:spcBef>
                <a:spcPts val="0"/>
              </a:spcBef>
              <a:spcAft>
                <a:spcPts val="0"/>
              </a:spcAft>
              <a:buSzPts val="1500"/>
              <a:buChar char="○"/>
              <a:defRPr sz="1500"/>
            </a:lvl2pPr>
            <a:lvl3pPr indent="-323850" lvl="2" marL="1371600" rtl="0">
              <a:spcBef>
                <a:spcPts val="0"/>
              </a:spcBef>
              <a:spcAft>
                <a:spcPts val="0"/>
              </a:spcAft>
              <a:buSzPts val="1500"/>
              <a:buChar char="■"/>
              <a:defRPr sz="1500"/>
            </a:lvl3pPr>
            <a:lvl4pPr indent="-323850" lvl="3" marL="1828800" rtl="0">
              <a:spcBef>
                <a:spcPts val="0"/>
              </a:spcBef>
              <a:spcAft>
                <a:spcPts val="0"/>
              </a:spcAft>
              <a:buSzPts val="1500"/>
              <a:buChar char="●"/>
              <a:defRPr sz="1500"/>
            </a:lvl4pPr>
            <a:lvl5pPr indent="-323850" lvl="4" marL="2286000" rtl="0">
              <a:spcBef>
                <a:spcPts val="0"/>
              </a:spcBef>
              <a:spcAft>
                <a:spcPts val="0"/>
              </a:spcAft>
              <a:buSzPts val="1500"/>
              <a:buChar char="○"/>
              <a:defRPr sz="1500"/>
            </a:lvl5pPr>
            <a:lvl6pPr indent="-323850" lvl="5" marL="2743200" rtl="0">
              <a:spcBef>
                <a:spcPts val="0"/>
              </a:spcBef>
              <a:spcAft>
                <a:spcPts val="0"/>
              </a:spcAft>
              <a:buSzPts val="1500"/>
              <a:buChar char="■"/>
              <a:defRPr sz="1500"/>
            </a:lvl6pPr>
            <a:lvl7pPr indent="-323850" lvl="6" marL="3200400" rtl="0">
              <a:spcBef>
                <a:spcPts val="0"/>
              </a:spcBef>
              <a:spcAft>
                <a:spcPts val="0"/>
              </a:spcAft>
              <a:buSzPts val="1500"/>
              <a:buChar char="●"/>
              <a:defRPr sz="1500"/>
            </a:lvl7pPr>
            <a:lvl8pPr indent="-323850" lvl="7" marL="3657600" rtl="0">
              <a:spcBef>
                <a:spcPts val="0"/>
              </a:spcBef>
              <a:spcAft>
                <a:spcPts val="0"/>
              </a:spcAft>
              <a:buSzPts val="1500"/>
              <a:buChar char="○"/>
              <a:defRPr sz="1500"/>
            </a:lvl8pPr>
            <a:lvl9pPr indent="-323850" lvl="8" marL="4114800" rtl="0">
              <a:spcBef>
                <a:spcPts val="0"/>
              </a:spcBef>
              <a:spcAft>
                <a:spcPts val="0"/>
              </a:spcAft>
              <a:buSzPts val="1500"/>
              <a:buChar char="■"/>
              <a:defRPr sz="1500"/>
            </a:lvl9pPr>
          </a:lstStyle>
          <a:p/>
        </p:txBody>
      </p:sp>
      <p:sp>
        <p:nvSpPr>
          <p:cNvPr id="299" name="Google Shape;299;p5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300" name="Google Shape;300;p54"/>
          <p:cNvSpPr txBox="1"/>
          <p:nvPr>
            <p:ph idx="2" type="subTitle"/>
          </p:nvPr>
        </p:nvSpPr>
        <p:spPr>
          <a:xfrm>
            <a:off x="381700" y="1682325"/>
            <a:ext cx="2754300" cy="1072500"/>
          </a:xfrm>
          <a:prstGeom prst="rect">
            <a:avLst/>
          </a:prstGeom>
        </p:spPr>
        <p:txBody>
          <a:bodyPr anchorCtr="0" anchor="b" bIns="91425" lIns="91425" spcFirstLastPara="1" rIns="91425" wrap="square" tIns="91425">
            <a:normAutofit/>
          </a:bodyPr>
          <a:lstStyle>
            <a:lvl1pPr lvl="0" rtl="0">
              <a:spcBef>
                <a:spcPts val="0"/>
              </a:spcBef>
              <a:spcAft>
                <a:spcPts val="0"/>
              </a:spcAft>
              <a:buClr>
                <a:schemeClr val="lt1"/>
              </a:buClr>
              <a:buSzPts val="1800"/>
              <a:buFont typeface="Barlow Medium"/>
              <a:buNone/>
              <a:defRPr>
                <a:solidFill>
                  <a:schemeClr val="lt1"/>
                </a:solidFill>
                <a:latin typeface="Barlow Medium"/>
                <a:ea typeface="Barlow Medium"/>
                <a:cs typeface="Barlow Medium"/>
                <a:sym typeface="Barlow Medium"/>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01" name="Shape 301"/>
        <p:cNvGrpSpPr/>
        <p:nvPr/>
      </p:nvGrpSpPr>
      <p:grpSpPr>
        <a:xfrm>
          <a:off x="0" y="0"/>
          <a:ext cx="0" cy="0"/>
          <a:chOff x="0" y="0"/>
          <a:chExt cx="0" cy="0"/>
        </a:xfrm>
      </p:grpSpPr>
      <p:sp>
        <p:nvSpPr>
          <p:cNvPr id="302" name="Google Shape;302;p55"/>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303" name="Google Shape;303;p5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04" name="Shape 304"/>
        <p:cNvGrpSpPr/>
        <p:nvPr/>
      </p:nvGrpSpPr>
      <p:grpSpPr>
        <a:xfrm>
          <a:off x="0" y="0"/>
          <a:ext cx="0" cy="0"/>
          <a:chOff x="0" y="0"/>
          <a:chExt cx="0" cy="0"/>
        </a:xfrm>
      </p:grpSpPr>
      <p:sp>
        <p:nvSpPr>
          <p:cNvPr id="305" name="Google Shape;305;p56"/>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 name="Google Shape;306;p56"/>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307" name="Google Shape;307;p56"/>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308" name="Google Shape;308;p56"/>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309" name="Google Shape;309;p5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310" name="Shape 310"/>
        <p:cNvGrpSpPr/>
        <p:nvPr/>
      </p:nvGrpSpPr>
      <p:grpSpPr>
        <a:xfrm>
          <a:off x="0" y="0"/>
          <a:ext cx="0" cy="0"/>
          <a:chOff x="0" y="0"/>
          <a:chExt cx="0" cy="0"/>
        </a:xfrm>
      </p:grpSpPr>
      <p:sp>
        <p:nvSpPr>
          <p:cNvPr id="311" name="Google Shape;311;p57"/>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rtl="0">
              <a:lnSpc>
                <a:spcPct val="100000"/>
              </a:lnSpc>
              <a:spcBef>
                <a:spcPts val="0"/>
              </a:spcBef>
              <a:spcAft>
                <a:spcPts val="0"/>
              </a:spcAft>
              <a:buSzPts val="1800"/>
              <a:buNone/>
              <a:defRPr/>
            </a:lvl1pPr>
          </a:lstStyle>
          <a:p/>
        </p:txBody>
      </p:sp>
      <p:sp>
        <p:nvSpPr>
          <p:cNvPr id="312" name="Google Shape;312;p5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313" name="Shape 313"/>
        <p:cNvGrpSpPr/>
        <p:nvPr/>
      </p:nvGrpSpPr>
      <p:grpSpPr>
        <a:xfrm>
          <a:off x="0" y="0"/>
          <a:ext cx="0" cy="0"/>
          <a:chOff x="0" y="0"/>
          <a:chExt cx="0" cy="0"/>
        </a:xfrm>
      </p:grpSpPr>
      <p:sp>
        <p:nvSpPr>
          <p:cNvPr id="314" name="Google Shape;314;p58"/>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12000"/>
              <a:buNone/>
              <a:defRPr sz="12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315" name="Google Shape;315;p58"/>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rtl="0" algn="ctr">
              <a:spcBef>
                <a:spcPts val="0"/>
              </a:spcBef>
              <a:spcAft>
                <a:spcPts val="0"/>
              </a:spcAft>
              <a:buSzPts val="1800"/>
              <a:buChar char="●"/>
              <a:defRPr/>
            </a:lvl1pPr>
            <a:lvl2pPr indent="-317500" lvl="1" marL="914400" rtl="0" algn="ctr">
              <a:spcBef>
                <a:spcPts val="0"/>
              </a:spcBef>
              <a:spcAft>
                <a:spcPts val="0"/>
              </a:spcAft>
              <a:buSzPts val="1400"/>
              <a:buChar char="○"/>
              <a:defRPr/>
            </a:lvl2pPr>
            <a:lvl3pPr indent="-317500" lvl="2" marL="1371600" rtl="0" algn="ctr">
              <a:spcBef>
                <a:spcPts val="0"/>
              </a:spcBef>
              <a:spcAft>
                <a:spcPts val="0"/>
              </a:spcAft>
              <a:buSzPts val="1400"/>
              <a:buChar char="■"/>
              <a:defRPr/>
            </a:lvl3pPr>
            <a:lvl4pPr indent="-317500" lvl="3" marL="1828800" rtl="0" algn="ctr">
              <a:spcBef>
                <a:spcPts val="0"/>
              </a:spcBef>
              <a:spcAft>
                <a:spcPts val="0"/>
              </a:spcAft>
              <a:buSzPts val="1400"/>
              <a:buChar char="●"/>
              <a:defRPr/>
            </a:lvl4pPr>
            <a:lvl5pPr indent="-317500" lvl="4" marL="2286000" rtl="0" algn="ctr">
              <a:spcBef>
                <a:spcPts val="0"/>
              </a:spcBef>
              <a:spcAft>
                <a:spcPts val="0"/>
              </a:spcAft>
              <a:buSzPts val="1400"/>
              <a:buChar char="○"/>
              <a:defRPr/>
            </a:lvl5pPr>
            <a:lvl6pPr indent="-317500" lvl="5" marL="2743200" rtl="0" algn="ctr">
              <a:spcBef>
                <a:spcPts val="0"/>
              </a:spcBef>
              <a:spcAft>
                <a:spcPts val="0"/>
              </a:spcAft>
              <a:buSzPts val="1400"/>
              <a:buChar char="■"/>
              <a:defRPr/>
            </a:lvl6pPr>
            <a:lvl7pPr indent="-317500" lvl="6" marL="3200400" rtl="0" algn="ctr">
              <a:spcBef>
                <a:spcPts val="0"/>
              </a:spcBef>
              <a:spcAft>
                <a:spcPts val="0"/>
              </a:spcAft>
              <a:buSzPts val="1400"/>
              <a:buChar char="●"/>
              <a:defRPr/>
            </a:lvl7pPr>
            <a:lvl8pPr indent="-317500" lvl="7" marL="3657600" rtl="0" algn="ctr">
              <a:spcBef>
                <a:spcPts val="0"/>
              </a:spcBef>
              <a:spcAft>
                <a:spcPts val="0"/>
              </a:spcAft>
              <a:buSzPts val="1400"/>
              <a:buChar char="○"/>
              <a:defRPr/>
            </a:lvl8pPr>
            <a:lvl9pPr indent="-317500" lvl="8" marL="4114800" rtl="0" algn="ctr">
              <a:spcBef>
                <a:spcPts val="0"/>
              </a:spcBef>
              <a:spcAft>
                <a:spcPts val="0"/>
              </a:spcAft>
              <a:buSzPts val="1400"/>
              <a:buChar char="■"/>
              <a:defRPr/>
            </a:lvl9pPr>
          </a:lstStyle>
          <a:p/>
        </p:txBody>
      </p:sp>
      <p:sp>
        <p:nvSpPr>
          <p:cNvPr id="316" name="Google Shape;316;p5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317" name="Shape 317"/>
        <p:cNvGrpSpPr/>
        <p:nvPr/>
      </p:nvGrpSpPr>
      <p:grpSpPr>
        <a:xfrm>
          <a:off x="0" y="0"/>
          <a:ext cx="0" cy="0"/>
          <a:chOff x="0" y="0"/>
          <a:chExt cx="0" cy="0"/>
        </a:xfrm>
      </p:grpSpPr>
      <p:sp>
        <p:nvSpPr>
          <p:cNvPr id="318" name="Google Shape;318;p5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1">
  <p:cSld name="SECTION_TITLE_AND_DESCRIPTION_1">
    <p:spTree>
      <p:nvGrpSpPr>
        <p:cNvPr id="319" name="Shape 319"/>
        <p:cNvGrpSpPr/>
        <p:nvPr/>
      </p:nvGrpSpPr>
      <p:grpSpPr>
        <a:xfrm>
          <a:off x="0" y="0"/>
          <a:ext cx="0" cy="0"/>
          <a:chOff x="0" y="0"/>
          <a:chExt cx="0" cy="0"/>
        </a:xfrm>
      </p:grpSpPr>
      <p:sp>
        <p:nvSpPr>
          <p:cNvPr id="320" name="Google Shape;320;p60"/>
          <p:cNvSpPr txBox="1"/>
          <p:nvPr>
            <p:ph type="title"/>
          </p:nvPr>
        </p:nvSpPr>
        <p:spPr>
          <a:xfrm>
            <a:off x="1" y="0"/>
            <a:ext cx="2743200" cy="5143500"/>
          </a:xfrm>
          <a:prstGeom prst="rect">
            <a:avLst/>
          </a:prstGeom>
          <a:solidFill>
            <a:schemeClr val="dk2"/>
          </a:solidFill>
          <a:ln>
            <a:noFill/>
          </a:ln>
        </p:spPr>
        <p:txBody>
          <a:bodyPr anchorCtr="0" anchor="ctr" bIns="91425" lIns="91425" spcFirstLastPara="1" rIns="91425" wrap="square" tIns="91425">
            <a:normAutofit/>
          </a:bodyPr>
          <a:lstStyle>
            <a:lvl1pPr lvl="0" rtl="0" algn="ctr">
              <a:lnSpc>
                <a:spcPct val="100000"/>
              </a:lnSpc>
              <a:spcBef>
                <a:spcPts val="0"/>
              </a:spcBef>
              <a:spcAft>
                <a:spcPts val="0"/>
              </a:spcAft>
              <a:buSzPts val="3600"/>
              <a:buFont typeface="Montserrat"/>
              <a:buNone/>
              <a:defRPr sz="3600">
                <a:solidFill>
                  <a:schemeClr val="lt1"/>
                </a:solidFill>
                <a:latin typeface="Montserrat"/>
                <a:ea typeface="Montserrat"/>
                <a:cs typeface="Montserrat"/>
                <a:sym typeface="Montserrat"/>
              </a:defRPr>
            </a:lvl1pPr>
            <a:lvl2pPr lvl="1" rtl="0" algn="ctr">
              <a:lnSpc>
                <a:spcPct val="100000"/>
              </a:lnSpc>
              <a:spcBef>
                <a:spcPts val="0"/>
              </a:spcBef>
              <a:spcAft>
                <a:spcPts val="0"/>
              </a:spcAft>
              <a:buSzPts val="3600"/>
              <a:buNone/>
              <a:defRPr sz="3600"/>
            </a:lvl2pPr>
            <a:lvl3pPr lvl="2" rtl="0" algn="ctr">
              <a:lnSpc>
                <a:spcPct val="100000"/>
              </a:lnSpc>
              <a:spcBef>
                <a:spcPts val="0"/>
              </a:spcBef>
              <a:spcAft>
                <a:spcPts val="0"/>
              </a:spcAft>
              <a:buSzPts val="3600"/>
              <a:buNone/>
              <a:defRPr sz="3600"/>
            </a:lvl3pPr>
            <a:lvl4pPr lvl="3" rtl="0" algn="ctr">
              <a:lnSpc>
                <a:spcPct val="100000"/>
              </a:lnSpc>
              <a:spcBef>
                <a:spcPts val="0"/>
              </a:spcBef>
              <a:spcAft>
                <a:spcPts val="0"/>
              </a:spcAft>
              <a:buSzPts val="3600"/>
              <a:buNone/>
              <a:defRPr sz="3600"/>
            </a:lvl4pPr>
            <a:lvl5pPr lvl="4" rtl="0" algn="ctr">
              <a:lnSpc>
                <a:spcPct val="100000"/>
              </a:lnSpc>
              <a:spcBef>
                <a:spcPts val="0"/>
              </a:spcBef>
              <a:spcAft>
                <a:spcPts val="0"/>
              </a:spcAft>
              <a:buSzPts val="3600"/>
              <a:buNone/>
              <a:defRPr sz="3600"/>
            </a:lvl5pPr>
            <a:lvl6pPr lvl="5" rtl="0" algn="ctr">
              <a:lnSpc>
                <a:spcPct val="100000"/>
              </a:lnSpc>
              <a:spcBef>
                <a:spcPts val="0"/>
              </a:spcBef>
              <a:spcAft>
                <a:spcPts val="0"/>
              </a:spcAft>
              <a:buSzPts val="3600"/>
              <a:buNone/>
              <a:defRPr sz="3600"/>
            </a:lvl6pPr>
            <a:lvl7pPr lvl="6" rtl="0" algn="ctr">
              <a:lnSpc>
                <a:spcPct val="100000"/>
              </a:lnSpc>
              <a:spcBef>
                <a:spcPts val="0"/>
              </a:spcBef>
              <a:spcAft>
                <a:spcPts val="0"/>
              </a:spcAft>
              <a:buSzPts val="3600"/>
              <a:buNone/>
              <a:defRPr sz="3600"/>
            </a:lvl7pPr>
            <a:lvl8pPr lvl="7" rtl="0" algn="ctr">
              <a:lnSpc>
                <a:spcPct val="100000"/>
              </a:lnSpc>
              <a:spcBef>
                <a:spcPts val="0"/>
              </a:spcBef>
              <a:spcAft>
                <a:spcPts val="0"/>
              </a:spcAft>
              <a:buSzPts val="3600"/>
              <a:buNone/>
              <a:defRPr sz="3600"/>
            </a:lvl8pPr>
            <a:lvl9pPr lvl="8" rtl="0" algn="ctr">
              <a:lnSpc>
                <a:spcPct val="100000"/>
              </a:lnSpc>
              <a:spcBef>
                <a:spcPts val="0"/>
              </a:spcBef>
              <a:spcAft>
                <a:spcPts val="0"/>
              </a:spcAft>
              <a:buSzPts val="3600"/>
              <a:buNone/>
              <a:defRPr sz="3600"/>
            </a:lvl9pPr>
          </a:lstStyle>
          <a:p/>
        </p:txBody>
      </p:sp>
      <p:sp>
        <p:nvSpPr>
          <p:cNvPr id="321" name="Google Shape;321;p60"/>
          <p:cNvSpPr/>
          <p:nvPr>
            <p:ph idx="2" type="pic"/>
          </p:nvPr>
        </p:nvSpPr>
        <p:spPr>
          <a:xfrm>
            <a:off x="2926080" y="0"/>
            <a:ext cx="3017400" cy="1495500"/>
          </a:xfrm>
          <a:prstGeom prst="rect">
            <a:avLst/>
          </a:prstGeom>
          <a:noFill/>
          <a:ln>
            <a:noFill/>
          </a:ln>
        </p:spPr>
        <p:txBody>
          <a:bodyPr anchorCtr="0" anchor="ctr" bIns="91425" lIns="91425" spcFirstLastPara="1" rIns="91425" wrap="square" tIns="91425">
            <a:noAutofit/>
          </a:bodyPr>
          <a:lstStyle>
            <a:lvl1pPr lvl="0" marR="0" rtl="0" algn="l">
              <a:lnSpc>
                <a:spcPct val="115000"/>
              </a:lnSpc>
              <a:spcBef>
                <a:spcPts val="0"/>
              </a:spcBef>
              <a:spcAft>
                <a:spcPts val="0"/>
              </a:spcAft>
              <a:buClr>
                <a:schemeClr val="dk2"/>
              </a:buClr>
              <a:buSzPts val="1800"/>
              <a:buFont typeface="Arial"/>
              <a:buChar char="●"/>
              <a:defRPr b="0" i="0" sz="1800" u="none" cap="none" strike="noStrike">
                <a:solidFill>
                  <a:schemeClr val="dk2"/>
                </a:solidFill>
                <a:latin typeface="Montserrat"/>
                <a:ea typeface="Montserrat"/>
                <a:cs typeface="Montserrat"/>
                <a:sym typeface="Montserrat"/>
              </a:defRPr>
            </a:lvl1pPr>
            <a:lvl2pPr lvl="1"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lvl="2"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3pPr>
            <a:lvl4pPr lvl="3"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lvl="4"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5pPr>
            <a:lvl6pPr lvl="5"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lvl="6"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lvl="7"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lvl="8" marR="0" rtl="0" algn="l">
              <a:lnSpc>
                <a:spcPct val="115000"/>
              </a:lnSpc>
              <a:spcBef>
                <a:spcPts val="1600"/>
              </a:spcBef>
              <a:spcAft>
                <a:spcPts val="160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sp>
        <p:nvSpPr>
          <p:cNvPr id="322" name="Google Shape;322;p60"/>
          <p:cNvSpPr/>
          <p:nvPr>
            <p:ph idx="3" type="pic"/>
          </p:nvPr>
        </p:nvSpPr>
        <p:spPr>
          <a:xfrm>
            <a:off x="6126479" y="0"/>
            <a:ext cx="3017400" cy="1495500"/>
          </a:xfrm>
          <a:prstGeom prst="rect">
            <a:avLst/>
          </a:prstGeom>
          <a:noFill/>
          <a:ln>
            <a:noFill/>
          </a:ln>
        </p:spPr>
        <p:txBody>
          <a:bodyPr anchorCtr="0" anchor="ctr" bIns="91425" lIns="91425" spcFirstLastPara="1" rIns="91425" wrap="square" tIns="91425">
            <a:noAutofit/>
          </a:bodyPr>
          <a:lstStyle>
            <a:lvl1pPr lvl="0" marR="0" rtl="0" algn="l">
              <a:lnSpc>
                <a:spcPct val="115000"/>
              </a:lnSpc>
              <a:spcBef>
                <a:spcPts val="0"/>
              </a:spcBef>
              <a:spcAft>
                <a:spcPts val="0"/>
              </a:spcAft>
              <a:buClr>
                <a:schemeClr val="dk2"/>
              </a:buClr>
              <a:buSzPts val="1800"/>
              <a:buFont typeface="Arial"/>
              <a:buChar char="●"/>
              <a:defRPr b="0" i="0" sz="1800" u="none" cap="none" strike="noStrike">
                <a:solidFill>
                  <a:schemeClr val="dk2"/>
                </a:solidFill>
                <a:latin typeface="Montserrat"/>
                <a:ea typeface="Montserrat"/>
                <a:cs typeface="Montserrat"/>
                <a:sym typeface="Montserrat"/>
              </a:defRPr>
            </a:lvl1pPr>
            <a:lvl2pPr lvl="1"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lvl="2"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3pPr>
            <a:lvl4pPr lvl="3"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lvl="4"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5pPr>
            <a:lvl6pPr lvl="5"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lvl="6"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lvl="7"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lvl="8" marR="0" rtl="0" algn="l">
              <a:lnSpc>
                <a:spcPct val="115000"/>
              </a:lnSpc>
              <a:spcBef>
                <a:spcPts val="1600"/>
              </a:spcBef>
              <a:spcAft>
                <a:spcPts val="160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sp>
        <p:nvSpPr>
          <p:cNvPr id="323" name="Google Shape;323;p60"/>
          <p:cNvSpPr/>
          <p:nvPr>
            <p:ph idx="4" type="pic"/>
          </p:nvPr>
        </p:nvSpPr>
        <p:spPr>
          <a:xfrm>
            <a:off x="2926080" y="3646967"/>
            <a:ext cx="3017400" cy="1495500"/>
          </a:xfrm>
          <a:prstGeom prst="rect">
            <a:avLst/>
          </a:prstGeom>
          <a:noFill/>
          <a:ln>
            <a:noFill/>
          </a:ln>
        </p:spPr>
        <p:txBody>
          <a:bodyPr anchorCtr="0" anchor="ctr" bIns="91425" lIns="91425" spcFirstLastPara="1" rIns="91425" wrap="square" tIns="91425">
            <a:noAutofit/>
          </a:bodyPr>
          <a:lstStyle>
            <a:lvl1pPr lvl="0" marR="0" rtl="0" algn="l">
              <a:lnSpc>
                <a:spcPct val="115000"/>
              </a:lnSpc>
              <a:spcBef>
                <a:spcPts val="0"/>
              </a:spcBef>
              <a:spcAft>
                <a:spcPts val="0"/>
              </a:spcAft>
              <a:buClr>
                <a:schemeClr val="dk2"/>
              </a:buClr>
              <a:buSzPts val="1800"/>
              <a:buFont typeface="Arial"/>
              <a:buChar char="●"/>
              <a:defRPr b="0" i="0" sz="1800" u="none" cap="none" strike="noStrike">
                <a:solidFill>
                  <a:schemeClr val="dk2"/>
                </a:solidFill>
                <a:latin typeface="Montserrat"/>
                <a:ea typeface="Montserrat"/>
                <a:cs typeface="Montserrat"/>
                <a:sym typeface="Montserrat"/>
              </a:defRPr>
            </a:lvl1pPr>
            <a:lvl2pPr lvl="1"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lvl="2"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3pPr>
            <a:lvl4pPr lvl="3"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lvl="4"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5pPr>
            <a:lvl6pPr lvl="5"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lvl="6"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lvl="7"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lvl="8" marR="0" rtl="0" algn="l">
              <a:lnSpc>
                <a:spcPct val="115000"/>
              </a:lnSpc>
              <a:spcBef>
                <a:spcPts val="1600"/>
              </a:spcBef>
              <a:spcAft>
                <a:spcPts val="160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sp>
        <p:nvSpPr>
          <p:cNvPr id="324" name="Google Shape;324;p60"/>
          <p:cNvSpPr/>
          <p:nvPr>
            <p:ph idx="5" type="pic"/>
          </p:nvPr>
        </p:nvSpPr>
        <p:spPr>
          <a:xfrm>
            <a:off x="6126479" y="3646967"/>
            <a:ext cx="3017400" cy="1495500"/>
          </a:xfrm>
          <a:prstGeom prst="rect">
            <a:avLst/>
          </a:prstGeom>
          <a:noFill/>
          <a:ln>
            <a:noFill/>
          </a:ln>
        </p:spPr>
        <p:txBody>
          <a:bodyPr anchorCtr="0" anchor="ctr" bIns="91425" lIns="91425" spcFirstLastPara="1" rIns="91425" wrap="square" tIns="91425">
            <a:noAutofit/>
          </a:bodyPr>
          <a:lstStyle>
            <a:lvl1pPr lvl="0" marR="0" rtl="0" algn="l">
              <a:lnSpc>
                <a:spcPct val="115000"/>
              </a:lnSpc>
              <a:spcBef>
                <a:spcPts val="0"/>
              </a:spcBef>
              <a:spcAft>
                <a:spcPts val="0"/>
              </a:spcAft>
              <a:buClr>
                <a:schemeClr val="dk2"/>
              </a:buClr>
              <a:buSzPts val="1800"/>
              <a:buFont typeface="Arial"/>
              <a:buChar char="●"/>
              <a:defRPr b="0" i="0" sz="1800" u="none" cap="none" strike="noStrike">
                <a:solidFill>
                  <a:schemeClr val="dk2"/>
                </a:solidFill>
                <a:latin typeface="Montserrat"/>
                <a:ea typeface="Montserrat"/>
                <a:cs typeface="Montserrat"/>
                <a:sym typeface="Montserrat"/>
              </a:defRPr>
            </a:lvl1pPr>
            <a:lvl2pPr lvl="1"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lvl="2"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3pPr>
            <a:lvl4pPr lvl="3"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lvl="4"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5pPr>
            <a:lvl6pPr lvl="5"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lvl="6"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lvl="7"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lvl="8" marR="0" rtl="0" algn="l">
              <a:lnSpc>
                <a:spcPct val="115000"/>
              </a:lnSpc>
              <a:spcBef>
                <a:spcPts val="1600"/>
              </a:spcBef>
              <a:spcAft>
                <a:spcPts val="160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sp>
        <p:nvSpPr>
          <p:cNvPr id="325" name="Google Shape;325;p60"/>
          <p:cNvSpPr txBox="1"/>
          <p:nvPr>
            <p:ph idx="1" type="body"/>
          </p:nvPr>
        </p:nvSpPr>
        <p:spPr>
          <a:xfrm>
            <a:off x="2743200" y="1495867"/>
            <a:ext cx="6400800" cy="2151900"/>
          </a:xfrm>
          <a:prstGeom prst="rect">
            <a:avLst/>
          </a:prstGeom>
          <a:noFill/>
          <a:ln>
            <a:noFill/>
          </a:ln>
        </p:spPr>
        <p:txBody>
          <a:bodyPr anchorCtr="0" anchor="ctr" bIns="91425" lIns="91425" spcFirstLastPara="1" rIns="91425" wrap="square" tIns="91425">
            <a:normAutofit/>
          </a:bodyPr>
          <a:lstStyle>
            <a:lvl1pPr indent="-228600" lvl="0" marL="457200" rtl="0" algn="l">
              <a:lnSpc>
                <a:spcPct val="100000"/>
              </a:lnSpc>
              <a:spcBef>
                <a:spcPts val="0"/>
              </a:spcBef>
              <a:spcAft>
                <a:spcPts val="0"/>
              </a:spcAft>
              <a:buSzPts val="1800"/>
              <a:buNone/>
              <a:defRPr b="0" i="0" sz="2000">
                <a:solidFill>
                  <a:schemeClr val="dk1"/>
                </a:solidFill>
                <a:latin typeface="Libre Baskerville"/>
                <a:ea typeface="Libre Baskerville"/>
                <a:cs typeface="Libre Baskerville"/>
                <a:sym typeface="Libre Baskerville"/>
              </a:defRPr>
            </a:lvl1pPr>
            <a:lvl2pPr indent="-228600" lvl="1" marL="914400" rtl="0" algn="l">
              <a:lnSpc>
                <a:spcPct val="100000"/>
              </a:lnSpc>
              <a:spcBef>
                <a:spcPts val="1600"/>
              </a:spcBef>
              <a:spcAft>
                <a:spcPts val="0"/>
              </a:spcAft>
              <a:buSzPts val="1400"/>
              <a:buNone/>
              <a:defRPr b="0" i="0" sz="1600">
                <a:solidFill>
                  <a:schemeClr val="dk1"/>
                </a:solidFill>
                <a:latin typeface="Libre Baskerville"/>
                <a:ea typeface="Libre Baskerville"/>
                <a:cs typeface="Libre Baskerville"/>
                <a:sym typeface="Libre Baskerville"/>
              </a:defRPr>
            </a:lvl2pPr>
            <a:lvl3pPr indent="-228600" lvl="2" marL="1371600" rtl="0" algn="l">
              <a:lnSpc>
                <a:spcPct val="100000"/>
              </a:lnSpc>
              <a:spcBef>
                <a:spcPts val="1600"/>
              </a:spcBef>
              <a:spcAft>
                <a:spcPts val="0"/>
              </a:spcAft>
              <a:buSzPts val="1400"/>
              <a:buNone/>
              <a:defRPr b="0" i="0" sz="1600">
                <a:solidFill>
                  <a:schemeClr val="dk1"/>
                </a:solidFill>
                <a:latin typeface="Libre Baskerville"/>
                <a:ea typeface="Libre Baskerville"/>
                <a:cs typeface="Libre Baskerville"/>
                <a:sym typeface="Libre Baskerville"/>
              </a:defRPr>
            </a:lvl3pPr>
            <a:lvl4pPr indent="-228600" lvl="3" marL="1828800" rtl="0" algn="l">
              <a:lnSpc>
                <a:spcPct val="100000"/>
              </a:lnSpc>
              <a:spcBef>
                <a:spcPts val="1600"/>
              </a:spcBef>
              <a:spcAft>
                <a:spcPts val="0"/>
              </a:spcAft>
              <a:buSzPts val="1400"/>
              <a:buNone/>
              <a:defRPr b="0" i="0" sz="1600">
                <a:solidFill>
                  <a:schemeClr val="dk1"/>
                </a:solidFill>
                <a:latin typeface="Libre Baskerville"/>
                <a:ea typeface="Libre Baskerville"/>
                <a:cs typeface="Libre Baskerville"/>
                <a:sym typeface="Libre Baskerville"/>
              </a:defRPr>
            </a:lvl4pPr>
            <a:lvl5pPr indent="-228600" lvl="4" marL="2286000" rtl="0" algn="l">
              <a:lnSpc>
                <a:spcPct val="100000"/>
              </a:lnSpc>
              <a:spcBef>
                <a:spcPts val="1600"/>
              </a:spcBef>
              <a:spcAft>
                <a:spcPts val="0"/>
              </a:spcAft>
              <a:buSzPts val="1400"/>
              <a:buNone/>
              <a:defRPr b="0" i="0" sz="1600">
                <a:solidFill>
                  <a:schemeClr val="dk1"/>
                </a:solidFill>
                <a:latin typeface="Libre Baskerville"/>
                <a:ea typeface="Libre Baskerville"/>
                <a:cs typeface="Libre Baskerville"/>
                <a:sym typeface="Libre Baskerville"/>
              </a:defRPr>
            </a:lvl5pPr>
            <a:lvl6pPr indent="-317500" lvl="5" marL="2743200" rtl="0" algn="l">
              <a:lnSpc>
                <a:spcPct val="115000"/>
              </a:lnSpc>
              <a:spcBef>
                <a:spcPts val="1600"/>
              </a:spcBef>
              <a:spcAft>
                <a:spcPts val="0"/>
              </a:spcAft>
              <a:buSzPts val="1400"/>
              <a:buChar char="■"/>
              <a:defRPr/>
            </a:lvl6pPr>
            <a:lvl7pPr indent="-317500" lvl="6" marL="3200400" rtl="0" algn="l">
              <a:lnSpc>
                <a:spcPct val="115000"/>
              </a:lnSpc>
              <a:spcBef>
                <a:spcPts val="1600"/>
              </a:spcBef>
              <a:spcAft>
                <a:spcPts val="0"/>
              </a:spcAft>
              <a:buSzPts val="1400"/>
              <a:buChar char="●"/>
              <a:defRPr/>
            </a:lvl7pPr>
            <a:lvl8pPr indent="-317500" lvl="7" marL="3657600" rtl="0" algn="l">
              <a:lnSpc>
                <a:spcPct val="115000"/>
              </a:lnSpc>
              <a:spcBef>
                <a:spcPts val="1600"/>
              </a:spcBef>
              <a:spcAft>
                <a:spcPts val="0"/>
              </a:spcAft>
              <a:buSzPts val="1400"/>
              <a:buChar char="○"/>
              <a:defRPr/>
            </a:lvl8pPr>
            <a:lvl9pPr indent="-317500" lvl="8" marL="4114800" rtl="0" algn="l">
              <a:lnSpc>
                <a:spcPct val="115000"/>
              </a:lnSpc>
              <a:spcBef>
                <a:spcPts val="1600"/>
              </a:spcBef>
              <a:spcAft>
                <a:spcPts val="1600"/>
              </a:spcAft>
              <a:buSzPts val="1400"/>
              <a:buChar char="■"/>
              <a:defRPr/>
            </a:lvl9pPr>
          </a:lstStyle>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2">
  <p:cSld name="SECTION_TITLE_AND_DESCRIPTION_2">
    <p:spTree>
      <p:nvGrpSpPr>
        <p:cNvPr id="326" name="Shape 326"/>
        <p:cNvGrpSpPr/>
        <p:nvPr/>
      </p:nvGrpSpPr>
      <p:grpSpPr>
        <a:xfrm>
          <a:off x="0" y="0"/>
          <a:ext cx="0" cy="0"/>
          <a:chOff x="0" y="0"/>
          <a:chExt cx="0" cy="0"/>
        </a:xfrm>
      </p:grpSpPr>
      <p:sp>
        <p:nvSpPr>
          <p:cNvPr id="327" name="Google Shape;327;p61"/>
          <p:cNvSpPr txBox="1"/>
          <p:nvPr>
            <p:ph type="title"/>
          </p:nvPr>
        </p:nvSpPr>
        <p:spPr>
          <a:xfrm>
            <a:off x="1" y="0"/>
            <a:ext cx="2743200" cy="5143500"/>
          </a:xfrm>
          <a:prstGeom prst="rect">
            <a:avLst/>
          </a:prstGeom>
          <a:solidFill>
            <a:schemeClr val="dk2"/>
          </a:solidFill>
          <a:ln>
            <a:noFill/>
          </a:ln>
        </p:spPr>
        <p:txBody>
          <a:bodyPr anchorCtr="0" anchor="ctr" bIns="91425" lIns="91425" spcFirstLastPara="1" rIns="91425" wrap="square" tIns="91425">
            <a:normAutofit/>
          </a:bodyPr>
          <a:lstStyle>
            <a:lvl1pPr lvl="0" rtl="0" algn="ctr">
              <a:lnSpc>
                <a:spcPct val="100000"/>
              </a:lnSpc>
              <a:spcBef>
                <a:spcPts val="0"/>
              </a:spcBef>
              <a:spcAft>
                <a:spcPts val="0"/>
              </a:spcAft>
              <a:buSzPts val="3600"/>
              <a:buFont typeface="Montserrat"/>
              <a:buNone/>
              <a:defRPr sz="3600">
                <a:solidFill>
                  <a:schemeClr val="lt1"/>
                </a:solidFill>
                <a:latin typeface="Montserrat"/>
                <a:ea typeface="Montserrat"/>
                <a:cs typeface="Montserrat"/>
                <a:sym typeface="Montserrat"/>
              </a:defRPr>
            </a:lvl1pPr>
            <a:lvl2pPr lvl="1" rtl="0" algn="ctr">
              <a:lnSpc>
                <a:spcPct val="100000"/>
              </a:lnSpc>
              <a:spcBef>
                <a:spcPts val="0"/>
              </a:spcBef>
              <a:spcAft>
                <a:spcPts val="0"/>
              </a:spcAft>
              <a:buSzPts val="3600"/>
              <a:buNone/>
              <a:defRPr sz="3600"/>
            </a:lvl2pPr>
            <a:lvl3pPr lvl="2" rtl="0" algn="ctr">
              <a:lnSpc>
                <a:spcPct val="100000"/>
              </a:lnSpc>
              <a:spcBef>
                <a:spcPts val="0"/>
              </a:spcBef>
              <a:spcAft>
                <a:spcPts val="0"/>
              </a:spcAft>
              <a:buSzPts val="3600"/>
              <a:buNone/>
              <a:defRPr sz="3600"/>
            </a:lvl3pPr>
            <a:lvl4pPr lvl="3" rtl="0" algn="ctr">
              <a:lnSpc>
                <a:spcPct val="100000"/>
              </a:lnSpc>
              <a:spcBef>
                <a:spcPts val="0"/>
              </a:spcBef>
              <a:spcAft>
                <a:spcPts val="0"/>
              </a:spcAft>
              <a:buSzPts val="3600"/>
              <a:buNone/>
              <a:defRPr sz="3600"/>
            </a:lvl4pPr>
            <a:lvl5pPr lvl="4" rtl="0" algn="ctr">
              <a:lnSpc>
                <a:spcPct val="100000"/>
              </a:lnSpc>
              <a:spcBef>
                <a:spcPts val="0"/>
              </a:spcBef>
              <a:spcAft>
                <a:spcPts val="0"/>
              </a:spcAft>
              <a:buSzPts val="3600"/>
              <a:buNone/>
              <a:defRPr sz="3600"/>
            </a:lvl5pPr>
            <a:lvl6pPr lvl="5" rtl="0" algn="ctr">
              <a:lnSpc>
                <a:spcPct val="100000"/>
              </a:lnSpc>
              <a:spcBef>
                <a:spcPts val="0"/>
              </a:spcBef>
              <a:spcAft>
                <a:spcPts val="0"/>
              </a:spcAft>
              <a:buSzPts val="3600"/>
              <a:buNone/>
              <a:defRPr sz="3600"/>
            </a:lvl6pPr>
            <a:lvl7pPr lvl="6" rtl="0" algn="ctr">
              <a:lnSpc>
                <a:spcPct val="100000"/>
              </a:lnSpc>
              <a:spcBef>
                <a:spcPts val="0"/>
              </a:spcBef>
              <a:spcAft>
                <a:spcPts val="0"/>
              </a:spcAft>
              <a:buSzPts val="3600"/>
              <a:buNone/>
              <a:defRPr sz="3600"/>
            </a:lvl7pPr>
            <a:lvl8pPr lvl="7" rtl="0" algn="ctr">
              <a:lnSpc>
                <a:spcPct val="100000"/>
              </a:lnSpc>
              <a:spcBef>
                <a:spcPts val="0"/>
              </a:spcBef>
              <a:spcAft>
                <a:spcPts val="0"/>
              </a:spcAft>
              <a:buSzPts val="3600"/>
              <a:buNone/>
              <a:defRPr sz="3600"/>
            </a:lvl8pPr>
            <a:lvl9pPr lvl="8" rtl="0" algn="ctr">
              <a:lnSpc>
                <a:spcPct val="100000"/>
              </a:lnSpc>
              <a:spcBef>
                <a:spcPts val="0"/>
              </a:spcBef>
              <a:spcAft>
                <a:spcPts val="0"/>
              </a:spcAft>
              <a:buSzPts val="3600"/>
              <a:buNone/>
              <a:defRPr sz="3600"/>
            </a:lvl9pPr>
          </a:lstStyle>
          <a:p/>
        </p:txBody>
      </p:sp>
      <p:sp>
        <p:nvSpPr>
          <p:cNvPr id="328" name="Google Shape;328;p61"/>
          <p:cNvSpPr/>
          <p:nvPr>
            <p:ph idx="2" type="pic"/>
          </p:nvPr>
        </p:nvSpPr>
        <p:spPr>
          <a:xfrm>
            <a:off x="2926080" y="0"/>
            <a:ext cx="3017400" cy="1495500"/>
          </a:xfrm>
          <a:prstGeom prst="rect">
            <a:avLst/>
          </a:prstGeom>
          <a:noFill/>
          <a:ln>
            <a:noFill/>
          </a:ln>
        </p:spPr>
        <p:txBody>
          <a:bodyPr anchorCtr="0" anchor="ctr" bIns="91425" lIns="91425" spcFirstLastPara="1" rIns="91425" wrap="square" tIns="91425">
            <a:noAutofit/>
          </a:bodyPr>
          <a:lstStyle>
            <a:lvl1pPr lvl="0" marR="0" rtl="0" algn="l">
              <a:lnSpc>
                <a:spcPct val="115000"/>
              </a:lnSpc>
              <a:spcBef>
                <a:spcPts val="0"/>
              </a:spcBef>
              <a:spcAft>
                <a:spcPts val="0"/>
              </a:spcAft>
              <a:buClr>
                <a:schemeClr val="dk2"/>
              </a:buClr>
              <a:buSzPts val="1800"/>
              <a:buFont typeface="Arial"/>
              <a:buChar char="●"/>
              <a:defRPr b="0" i="0" sz="1800" u="none" cap="none" strike="noStrike">
                <a:solidFill>
                  <a:schemeClr val="dk2"/>
                </a:solidFill>
                <a:latin typeface="Montserrat"/>
                <a:ea typeface="Montserrat"/>
                <a:cs typeface="Montserrat"/>
                <a:sym typeface="Montserrat"/>
              </a:defRPr>
            </a:lvl1pPr>
            <a:lvl2pPr lvl="1"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lvl="2"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3pPr>
            <a:lvl4pPr lvl="3"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lvl="4"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5pPr>
            <a:lvl6pPr lvl="5"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lvl="6"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lvl="7"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lvl="8" marR="0" rtl="0" algn="l">
              <a:lnSpc>
                <a:spcPct val="115000"/>
              </a:lnSpc>
              <a:spcBef>
                <a:spcPts val="1600"/>
              </a:spcBef>
              <a:spcAft>
                <a:spcPts val="160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sp>
        <p:nvSpPr>
          <p:cNvPr id="329" name="Google Shape;329;p61"/>
          <p:cNvSpPr/>
          <p:nvPr>
            <p:ph idx="3" type="pic"/>
          </p:nvPr>
        </p:nvSpPr>
        <p:spPr>
          <a:xfrm>
            <a:off x="6126479" y="0"/>
            <a:ext cx="3017400" cy="1495500"/>
          </a:xfrm>
          <a:prstGeom prst="rect">
            <a:avLst/>
          </a:prstGeom>
          <a:noFill/>
          <a:ln>
            <a:noFill/>
          </a:ln>
        </p:spPr>
        <p:txBody>
          <a:bodyPr anchorCtr="0" anchor="ctr" bIns="91425" lIns="91425" spcFirstLastPara="1" rIns="91425" wrap="square" tIns="91425">
            <a:noAutofit/>
          </a:bodyPr>
          <a:lstStyle>
            <a:lvl1pPr lvl="0" marR="0" rtl="0" algn="l">
              <a:lnSpc>
                <a:spcPct val="115000"/>
              </a:lnSpc>
              <a:spcBef>
                <a:spcPts val="0"/>
              </a:spcBef>
              <a:spcAft>
                <a:spcPts val="0"/>
              </a:spcAft>
              <a:buClr>
                <a:schemeClr val="dk2"/>
              </a:buClr>
              <a:buSzPts val="1800"/>
              <a:buFont typeface="Arial"/>
              <a:buChar char="●"/>
              <a:defRPr b="0" i="0" sz="1800" u="none" cap="none" strike="noStrike">
                <a:solidFill>
                  <a:schemeClr val="dk2"/>
                </a:solidFill>
                <a:latin typeface="Montserrat"/>
                <a:ea typeface="Montserrat"/>
                <a:cs typeface="Montserrat"/>
                <a:sym typeface="Montserrat"/>
              </a:defRPr>
            </a:lvl1pPr>
            <a:lvl2pPr lvl="1"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lvl="2"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3pPr>
            <a:lvl4pPr lvl="3"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lvl="4"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5pPr>
            <a:lvl6pPr lvl="5"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lvl="6"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lvl="7"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lvl="8" marR="0" rtl="0" algn="l">
              <a:lnSpc>
                <a:spcPct val="115000"/>
              </a:lnSpc>
              <a:spcBef>
                <a:spcPts val="1600"/>
              </a:spcBef>
              <a:spcAft>
                <a:spcPts val="160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sp>
        <p:nvSpPr>
          <p:cNvPr id="330" name="Google Shape;330;p61"/>
          <p:cNvSpPr/>
          <p:nvPr>
            <p:ph idx="4" type="pic"/>
          </p:nvPr>
        </p:nvSpPr>
        <p:spPr>
          <a:xfrm>
            <a:off x="2926080" y="3646967"/>
            <a:ext cx="3017400" cy="1495500"/>
          </a:xfrm>
          <a:prstGeom prst="rect">
            <a:avLst/>
          </a:prstGeom>
          <a:noFill/>
          <a:ln>
            <a:noFill/>
          </a:ln>
        </p:spPr>
        <p:txBody>
          <a:bodyPr anchorCtr="0" anchor="ctr" bIns="91425" lIns="91425" spcFirstLastPara="1" rIns="91425" wrap="square" tIns="91425">
            <a:noAutofit/>
          </a:bodyPr>
          <a:lstStyle>
            <a:lvl1pPr lvl="0" marR="0" rtl="0" algn="l">
              <a:lnSpc>
                <a:spcPct val="115000"/>
              </a:lnSpc>
              <a:spcBef>
                <a:spcPts val="0"/>
              </a:spcBef>
              <a:spcAft>
                <a:spcPts val="0"/>
              </a:spcAft>
              <a:buClr>
                <a:schemeClr val="dk2"/>
              </a:buClr>
              <a:buSzPts val="1800"/>
              <a:buFont typeface="Arial"/>
              <a:buChar char="●"/>
              <a:defRPr b="0" i="0" sz="1800" u="none" cap="none" strike="noStrike">
                <a:solidFill>
                  <a:schemeClr val="dk2"/>
                </a:solidFill>
                <a:latin typeface="Montserrat"/>
                <a:ea typeface="Montserrat"/>
                <a:cs typeface="Montserrat"/>
                <a:sym typeface="Montserrat"/>
              </a:defRPr>
            </a:lvl1pPr>
            <a:lvl2pPr lvl="1"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lvl="2"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3pPr>
            <a:lvl4pPr lvl="3"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lvl="4"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5pPr>
            <a:lvl6pPr lvl="5"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lvl="6"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lvl="7"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lvl="8" marR="0" rtl="0" algn="l">
              <a:lnSpc>
                <a:spcPct val="115000"/>
              </a:lnSpc>
              <a:spcBef>
                <a:spcPts val="1600"/>
              </a:spcBef>
              <a:spcAft>
                <a:spcPts val="160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sp>
        <p:nvSpPr>
          <p:cNvPr id="331" name="Google Shape;331;p61"/>
          <p:cNvSpPr/>
          <p:nvPr>
            <p:ph idx="5" type="pic"/>
          </p:nvPr>
        </p:nvSpPr>
        <p:spPr>
          <a:xfrm>
            <a:off x="6126479" y="3646967"/>
            <a:ext cx="3017400" cy="1495500"/>
          </a:xfrm>
          <a:prstGeom prst="rect">
            <a:avLst/>
          </a:prstGeom>
          <a:noFill/>
          <a:ln>
            <a:noFill/>
          </a:ln>
        </p:spPr>
        <p:txBody>
          <a:bodyPr anchorCtr="0" anchor="ctr" bIns="91425" lIns="91425" spcFirstLastPara="1" rIns="91425" wrap="square" tIns="91425">
            <a:noAutofit/>
          </a:bodyPr>
          <a:lstStyle>
            <a:lvl1pPr lvl="0" marR="0" rtl="0" algn="l">
              <a:lnSpc>
                <a:spcPct val="115000"/>
              </a:lnSpc>
              <a:spcBef>
                <a:spcPts val="0"/>
              </a:spcBef>
              <a:spcAft>
                <a:spcPts val="0"/>
              </a:spcAft>
              <a:buClr>
                <a:schemeClr val="dk2"/>
              </a:buClr>
              <a:buSzPts val="1800"/>
              <a:buFont typeface="Arial"/>
              <a:buChar char="●"/>
              <a:defRPr b="0" i="0" sz="1800" u="none" cap="none" strike="noStrike">
                <a:solidFill>
                  <a:schemeClr val="dk2"/>
                </a:solidFill>
                <a:latin typeface="Montserrat"/>
                <a:ea typeface="Montserrat"/>
                <a:cs typeface="Montserrat"/>
                <a:sym typeface="Montserrat"/>
              </a:defRPr>
            </a:lvl1pPr>
            <a:lvl2pPr lvl="1"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lvl="2"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3pPr>
            <a:lvl4pPr lvl="3"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lvl="4"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5pPr>
            <a:lvl6pPr lvl="5"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lvl="6"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lvl="7"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lvl="8" marR="0" rtl="0" algn="l">
              <a:lnSpc>
                <a:spcPct val="115000"/>
              </a:lnSpc>
              <a:spcBef>
                <a:spcPts val="1600"/>
              </a:spcBef>
              <a:spcAft>
                <a:spcPts val="160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sp>
        <p:nvSpPr>
          <p:cNvPr id="332" name="Google Shape;332;p61"/>
          <p:cNvSpPr txBox="1"/>
          <p:nvPr>
            <p:ph idx="1" type="body"/>
          </p:nvPr>
        </p:nvSpPr>
        <p:spPr>
          <a:xfrm>
            <a:off x="2743200" y="1495867"/>
            <a:ext cx="6400800" cy="2151900"/>
          </a:xfrm>
          <a:prstGeom prst="rect">
            <a:avLst/>
          </a:prstGeom>
          <a:noFill/>
          <a:ln>
            <a:noFill/>
          </a:ln>
        </p:spPr>
        <p:txBody>
          <a:bodyPr anchorCtr="0" anchor="ctr" bIns="91425" lIns="91425" spcFirstLastPara="1" rIns="91425" wrap="square" tIns="91425">
            <a:normAutofit/>
          </a:bodyPr>
          <a:lstStyle>
            <a:lvl1pPr indent="-228600" lvl="0" marL="457200" rtl="0" algn="l">
              <a:lnSpc>
                <a:spcPct val="100000"/>
              </a:lnSpc>
              <a:spcBef>
                <a:spcPts val="0"/>
              </a:spcBef>
              <a:spcAft>
                <a:spcPts val="0"/>
              </a:spcAft>
              <a:buSzPts val="1800"/>
              <a:buNone/>
              <a:defRPr b="0" i="0" sz="2000">
                <a:solidFill>
                  <a:schemeClr val="dk1"/>
                </a:solidFill>
                <a:latin typeface="Libre Baskerville"/>
                <a:ea typeface="Libre Baskerville"/>
                <a:cs typeface="Libre Baskerville"/>
                <a:sym typeface="Libre Baskerville"/>
              </a:defRPr>
            </a:lvl1pPr>
            <a:lvl2pPr indent="-228600" lvl="1" marL="914400" rtl="0" algn="l">
              <a:lnSpc>
                <a:spcPct val="100000"/>
              </a:lnSpc>
              <a:spcBef>
                <a:spcPts val="1600"/>
              </a:spcBef>
              <a:spcAft>
                <a:spcPts val="0"/>
              </a:spcAft>
              <a:buSzPts val="1400"/>
              <a:buNone/>
              <a:defRPr b="0" i="0" sz="1600">
                <a:solidFill>
                  <a:schemeClr val="dk1"/>
                </a:solidFill>
                <a:latin typeface="Libre Baskerville"/>
                <a:ea typeface="Libre Baskerville"/>
                <a:cs typeface="Libre Baskerville"/>
                <a:sym typeface="Libre Baskerville"/>
              </a:defRPr>
            </a:lvl2pPr>
            <a:lvl3pPr indent="-228600" lvl="2" marL="1371600" rtl="0" algn="l">
              <a:lnSpc>
                <a:spcPct val="100000"/>
              </a:lnSpc>
              <a:spcBef>
                <a:spcPts val="1600"/>
              </a:spcBef>
              <a:spcAft>
                <a:spcPts val="0"/>
              </a:spcAft>
              <a:buSzPts val="1400"/>
              <a:buNone/>
              <a:defRPr b="0" i="0" sz="1600">
                <a:solidFill>
                  <a:schemeClr val="dk1"/>
                </a:solidFill>
                <a:latin typeface="Libre Baskerville"/>
                <a:ea typeface="Libre Baskerville"/>
                <a:cs typeface="Libre Baskerville"/>
                <a:sym typeface="Libre Baskerville"/>
              </a:defRPr>
            </a:lvl3pPr>
            <a:lvl4pPr indent="-228600" lvl="3" marL="1828800" rtl="0" algn="l">
              <a:lnSpc>
                <a:spcPct val="100000"/>
              </a:lnSpc>
              <a:spcBef>
                <a:spcPts val="1600"/>
              </a:spcBef>
              <a:spcAft>
                <a:spcPts val="0"/>
              </a:spcAft>
              <a:buSzPts val="1400"/>
              <a:buNone/>
              <a:defRPr b="0" i="0" sz="1600">
                <a:solidFill>
                  <a:schemeClr val="dk1"/>
                </a:solidFill>
                <a:latin typeface="Libre Baskerville"/>
                <a:ea typeface="Libre Baskerville"/>
                <a:cs typeface="Libre Baskerville"/>
                <a:sym typeface="Libre Baskerville"/>
              </a:defRPr>
            </a:lvl4pPr>
            <a:lvl5pPr indent="-228600" lvl="4" marL="2286000" rtl="0" algn="l">
              <a:lnSpc>
                <a:spcPct val="100000"/>
              </a:lnSpc>
              <a:spcBef>
                <a:spcPts val="1600"/>
              </a:spcBef>
              <a:spcAft>
                <a:spcPts val="0"/>
              </a:spcAft>
              <a:buSzPts val="1400"/>
              <a:buNone/>
              <a:defRPr b="0" i="0" sz="1600">
                <a:solidFill>
                  <a:schemeClr val="dk1"/>
                </a:solidFill>
                <a:latin typeface="Libre Baskerville"/>
                <a:ea typeface="Libre Baskerville"/>
                <a:cs typeface="Libre Baskerville"/>
                <a:sym typeface="Libre Baskerville"/>
              </a:defRPr>
            </a:lvl5pPr>
            <a:lvl6pPr indent="-317500" lvl="5" marL="2743200" rtl="0" algn="l">
              <a:lnSpc>
                <a:spcPct val="115000"/>
              </a:lnSpc>
              <a:spcBef>
                <a:spcPts val="1600"/>
              </a:spcBef>
              <a:spcAft>
                <a:spcPts val="0"/>
              </a:spcAft>
              <a:buSzPts val="1400"/>
              <a:buChar char="■"/>
              <a:defRPr/>
            </a:lvl6pPr>
            <a:lvl7pPr indent="-317500" lvl="6" marL="3200400" rtl="0" algn="l">
              <a:lnSpc>
                <a:spcPct val="115000"/>
              </a:lnSpc>
              <a:spcBef>
                <a:spcPts val="1600"/>
              </a:spcBef>
              <a:spcAft>
                <a:spcPts val="0"/>
              </a:spcAft>
              <a:buSzPts val="1400"/>
              <a:buChar char="●"/>
              <a:defRPr/>
            </a:lvl7pPr>
            <a:lvl8pPr indent="-317500" lvl="7" marL="3657600" rtl="0" algn="l">
              <a:lnSpc>
                <a:spcPct val="115000"/>
              </a:lnSpc>
              <a:spcBef>
                <a:spcPts val="1600"/>
              </a:spcBef>
              <a:spcAft>
                <a:spcPts val="0"/>
              </a:spcAft>
              <a:buSzPts val="1400"/>
              <a:buChar char="○"/>
              <a:defRPr/>
            </a:lvl8pPr>
            <a:lvl9pPr indent="-317500" lvl="8" marL="4114800" rtl="0" algn="l">
              <a:lnSpc>
                <a:spcPct val="115000"/>
              </a:lnSpc>
              <a:spcBef>
                <a:spcPts val="1600"/>
              </a:spcBef>
              <a:spcAft>
                <a:spcPts val="1600"/>
              </a:spcAft>
              <a:buSzPts val="1400"/>
              <a:buChar char="■"/>
              <a:defRPr/>
            </a:lvl9pPr>
          </a:lstStyle>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3">
  <p:cSld name="SECTION_TITLE_AND_DESCRIPTION_3">
    <p:spTree>
      <p:nvGrpSpPr>
        <p:cNvPr id="333" name="Shape 333"/>
        <p:cNvGrpSpPr/>
        <p:nvPr/>
      </p:nvGrpSpPr>
      <p:grpSpPr>
        <a:xfrm>
          <a:off x="0" y="0"/>
          <a:ext cx="0" cy="0"/>
          <a:chOff x="0" y="0"/>
          <a:chExt cx="0" cy="0"/>
        </a:xfrm>
      </p:grpSpPr>
      <p:sp>
        <p:nvSpPr>
          <p:cNvPr id="334" name="Google Shape;334;p62"/>
          <p:cNvSpPr txBox="1"/>
          <p:nvPr>
            <p:ph type="title"/>
          </p:nvPr>
        </p:nvSpPr>
        <p:spPr>
          <a:xfrm>
            <a:off x="1" y="0"/>
            <a:ext cx="2743200" cy="5143500"/>
          </a:xfrm>
          <a:prstGeom prst="rect">
            <a:avLst/>
          </a:prstGeom>
          <a:solidFill>
            <a:schemeClr val="dk2"/>
          </a:solidFill>
          <a:ln>
            <a:noFill/>
          </a:ln>
        </p:spPr>
        <p:txBody>
          <a:bodyPr anchorCtr="0" anchor="ctr" bIns="91425" lIns="91425" spcFirstLastPara="1" rIns="91425" wrap="square" tIns="91425">
            <a:normAutofit/>
          </a:bodyPr>
          <a:lstStyle>
            <a:lvl1pPr lvl="0" rtl="0" algn="ctr">
              <a:lnSpc>
                <a:spcPct val="100000"/>
              </a:lnSpc>
              <a:spcBef>
                <a:spcPts val="0"/>
              </a:spcBef>
              <a:spcAft>
                <a:spcPts val="0"/>
              </a:spcAft>
              <a:buSzPts val="3600"/>
              <a:buFont typeface="Montserrat"/>
              <a:buNone/>
              <a:defRPr sz="3600">
                <a:solidFill>
                  <a:schemeClr val="lt1"/>
                </a:solidFill>
                <a:latin typeface="Montserrat"/>
                <a:ea typeface="Montserrat"/>
                <a:cs typeface="Montserrat"/>
                <a:sym typeface="Montserrat"/>
              </a:defRPr>
            </a:lvl1pPr>
            <a:lvl2pPr lvl="1" rtl="0" algn="ctr">
              <a:lnSpc>
                <a:spcPct val="100000"/>
              </a:lnSpc>
              <a:spcBef>
                <a:spcPts val="0"/>
              </a:spcBef>
              <a:spcAft>
                <a:spcPts val="0"/>
              </a:spcAft>
              <a:buSzPts val="3600"/>
              <a:buNone/>
              <a:defRPr sz="3600"/>
            </a:lvl2pPr>
            <a:lvl3pPr lvl="2" rtl="0" algn="ctr">
              <a:lnSpc>
                <a:spcPct val="100000"/>
              </a:lnSpc>
              <a:spcBef>
                <a:spcPts val="0"/>
              </a:spcBef>
              <a:spcAft>
                <a:spcPts val="0"/>
              </a:spcAft>
              <a:buSzPts val="3600"/>
              <a:buNone/>
              <a:defRPr sz="3600"/>
            </a:lvl3pPr>
            <a:lvl4pPr lvl="3" rtl="0" algn="ctr">
              <a:lnSpc>
                <a:spcPct val="100000"/>
              </a:lnSpc>
              <a:spcBef>
                <a:spcPts val="0"/>
              </a:spcBef>
              <a:spcAft>
                <a:spcPts val="0"/>
              </a:spcAft>
              <a:buSzPts val="3600"/>
              <a:buNone/>
              <a:defRPr sz="3600"/>
            </a:lvl4pPr>
            <a:lvl5pPr lvl="4" rtl="0" algn="ctr">
              <a:lnSpc>
                <a:spcPct val="100000"/>
              </a:lnSpc>
              <a:spcBef>
                <a:spcPts val="0"/>
              </a:spcBef>
              <a:spcAft>
                <a:spcPts val="0"/>
              </a:spcAft>
              <a:buSzPts val="3600"/>
              <a:buNone/>
              <a:defRPr sz="3600"/>
            </a:lvl5pPr>
            <a:lvl6pPr lvl="5" rtl="0" algn="ctr">
              <a:lnSpc>
                <a:spcPct val="100000"/>
              </a:lnSpc>
              <a:spcBef>
                <a:spcPts val="0"/>
              </a:spcBef>
              <a:spcAft>
                <a:spcPts val="0"/>
              </a:spcAft>
              <a:buSzPts val="3600"/>
              <a:buNone/>
              <a:defRPr sz="3600"/>
            </a:lvl6pPr>
            <a:lvl7pPr lvl="6" rtl="0" algn="ctr">
              <a:lnSpc>
                <a:spcPct val="100000"/>
              </a:lnSpc>
              <a:spcBef>
                <a:spcPts val="0"/>
              </a:spcBef>
              <a:spcAft>
                <a:spcPts val="0"/>
              </a:spcAft>
              <a:buSzPts val="3600"/>
              <a:buNone/>
              <a:defRPr sz="3600"/>
            </a:lvl7pPr>
            <a:lvl8pPr lvl="7" rtl="0" algn="ctr">
              <a:lnSpc>
                <a:spcPct val="100000"/>
              </a:lnSpc>
              <a:spcBef>
                <a:spcPts val="0"/>
              </a:spcBef>
              <a:spcAft>
                <a:spcPts val="0"/>
              </a:spcAft>
              <a:buSzPts val="3600"/>
              <a:buNone/>
              <a:defRPr sz="3600"/>
            </a:lvl8pPr>
            <a:lvl9pPr lvl="8" rtl="0" algn="ctr">
              <a:lnSpc>
                <a:spcPct val="100000"/>
              </a:lnSpc>
              <a:spcBef>
                <a:spcPts val="0"/>
              </a:spcBef>
              <a:spcAft>
                <a:spcPts val="0"/>
              </a:spcAft>
              <a:buSzPts val="3600"/>
              <a:buNone/>
              <a:defRPr sz="3600"/>
            </a:lvl9pPr>
          </a:lstStyle>
          <a:p/>
        </p:txBody>
      </p:sp>
      <p:sp>
        <p:nvSpPr>
          <p:cNvPr id="335" name="Google Shape;335;p62"/>
          <p:cNvSpPr/>
          <p:nvPr>
            <p:ph idx="2" type="pic"/>
          </p:nvPr>
        </p:nvSpPr>
        <p:spPr>
          <a:xfrm>
            <a:off x="2926080" y="0"/>
            <a:ext cx="3017400" cy="1495500"/>
          </a:xfrm>
          <a:prstGeom prst="rect">
            <a:avLst/>
          </a:prstGeom>
          <a:noFill/>
          <a:ln>
            <a:noFill/>
          </a:ln>
        </p:spPr>
        <p:txBody>
          <a:bodyPr anchorCtr="0" anchor="ctr" bIns="91425" lIns="91425" spcFirstLastPara="1" rIns="91425" wrap="square" tIns="91425">
            <a:noAutofit/>
          </a:bodyPr>
          <a:lstStyle>
            <a:lvl1pPr lvl="0" marR="0" rtl="0" algn="l">
              <a:lnSpc>
                <a:spcPct val="115000"/>
              </a:lnSpc>
              <a:spcBef>
                <a:spcPts val="0"/>
              </a:spcBef>
              <a:spcAft>
                <a:spcPts val="0"/>
              </a:spcAft>
              <a:buClr>
                <a:schemeClr val="dk2"/>
              </a:buClr>
              <a:buSzPts val="1800"/>
              <a:buFont typeface="Arial"/>
              <a:buChar char="●"/>
              <a:defRPr b="0" i="0" sz="1800" u="none" cap="none" strike="noStrike">
                <a:solidFill>
                  <a:schemeClr val="dk2"/>
                </a:solidFill>
                <a:latin typeface="Montserrat"/>
                <a:ea typeface="Montserrat"/>
                <a:cs typeface="Montserrat"/>
                <a:sym typeface="Montserrat"/>
              </a:defRPr>
            </a:lvl1pPr>
            <a:lvl2pPr lvl="1"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lvl="2"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3pPr>
            <a:lvl4pPr lvl="3"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lvl="4"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5pPr>
            <a:lvl6pPr lvl="5"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lvl="6"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lvl="7"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lvl="8" marR="0" rtl="0" algn="l">
              <a:lnSpc>
                <a:spcPct val="115000"/>
              </a:lnSpc>
              <a:spcBef>
                <a:spcPts val="1600"/>
              </a:spcBef>
              <a:spcAft>
                <a:spcPts val="160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sp>
        <p:nvSpPr>
          <p:cNvPr id="336" name="Google Shape;336;p62"/>
          <p:cNvSpPr/>
          <p:nvPr>
            <p:ph idx="3" type="pic"/>
          </p:nvPr>
        </p:nvSpPr>
        <p:spPr>
          <a:xfrm>
            <a:off x="6126479" y="0"/>
            <a:ext cx="3017400" cy="1495500"/>
          </a:xfrm>
          <a:prstGeom prst="rect">
            <a:avLst/>
          </a:prstGeom>
          <a:noFill/>
          <a:ln>
            <a:noFill/>
          </a:ln>
        </p:spPr>
        <p:txBody>
          <a:bodyPr anchorCtr="0" anchor="ctr" bIns="91425" lIns="91425" spcFirstLastPara="1" rIns="91425" wrap="square" tIns="91425">
            <a:noAutofit/>
          </a:bodyPr>
          <a:lstStyle>
            <a:lvl1pPr lvl="0" marR="0" rtl="0" algn="l">
              <a:lnSpc>
                <a:spcPct val="115000"/>
              </a:lnSpc>
              <a:spcBef>
                <a:spcPts val="0"/>
              </a:spcBef>
              <a:spcAft>
                <a:spcPts val="0"/>
              </a:spcAft>
              <a:buClr>
                <a:schemeClr val="dk2"/>
              </a:buClr>
              <a:buSzPts val="1800"/>
              <a:buFont typeface="Arial"/>
              <a:buChar char="●"/>
              <a:defRPr b="0" i="0" sz="1800" u="none" cap="none" strike="noStrike">
                <a:solidFill>
                  <a:schemeClr val="dk2"/>
                </a:solidFill>
                <a:latin typeface="Montserrat"/>
                <a:ea typeface="Montserrat"/>
                <a:cs typeface="Montserrat"/>
                <a:sym typeface="Montserrat"/>
              </a:defRPr>
            </a:lvl1pPr>
            <a:lvl2pPr lvl="1"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lvl="2"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3pPr>
            <a:lvl4pPr lvl="3"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lvl="4"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5pPr>
            <a:lvl6pPr lvl="5"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lvl="6"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lvl="7"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lvl="8" marR="0" rtl="0" algn="l">
              <a:lnSpc>
                <a:spcPct val="115000"/>
              </a:lnSpc>
              <a:spcBef>
                <a:spcPts val="1600"/>
              </a:spcBef>
              <a:spcAft>
                <a:spcPts val="160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sp>
        <p:nvSpPr>
          <p:cNvPr id="337" name="Google Shape;337;p62"/>
          <p:cNvSpPr/>
          <p:nvPr>
            <p:ph idx="4" type="pic"/>
          </p:nvPr>
        </p:nvSpPr>
        <p:spPr>
          <a:xfrm>
            <a:off x="2926080" y="3646967"/>
            <a:ext cx="3017400" cy="1495500"/>
          </a:xfrm>
          <a:prstGeom prst="rect">
            <a:avLst/>
          </a:prstGeom>
          <a:noFill/>
          <a:ln>
            <a:noFill/>
          </a:ln>
        </p:spPr>
        <p:txBody>
          <a:bodyPr anchorCtr="0" anchor="ctr" bIns="91425" lIns="91425" spcFirstLastPara="1" rIns="91425" wrap="square" tIns="91425">
            <a:noAutofit/>
          </a:bodyPr>
          <a:lstStyle>
            <a:lvl1pPr lvl="0" marR="0" rtl="0" algn="l">
              <a:lnSpc>
                <a:spcPct val="115000"/>
              </a:lnSpc>
              <a:spcBef>
                <a:spcPts val="0"/>
              </a:spcBef>
              <a:spcAft>
                <a:spcPts val="0"/>
              </a:spcAft>
              <a:buClr>
                <a:schemeClr val="dk2"/>
              </a:buClr>
              <a:buSzPts val="1800"/>
              <a:buFont typeface="Arial"/>
              <a:buChar char="●"/>
              <a:defRPr b="0" i="0" sz="1800" u="none" cap="none" strike="noStrike">
                <a:solidFill>
                  <a:schemeClr val="dk2"/>
                </a:solidFill>
                <a:latin typeface="Montserrat"/>
                <a:ea typeface="Montserrat"/>
                <a:cs typeface="Montserrat"/>
                <a:sym typeface="Montserrat"/>
              </a:defRPr>
            </a:lvl1pPr>
            <a:lvl2pPr lvl="1"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lvl="2"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3pPr>
            <a:lvl4pPr lvl="3"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lvl="4"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5pPr>
            <a:lvl6pPr lvl="5"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lvl="6"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lvl="7"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lvl="8" marR="0" rtl="0" algn="l">
              <a:lnSpc>
                <a:spcPct val="115000"/>
              </a:lnSpc>
              <a:spcBef>
                <a:spcPts val="1600"/>
              </a:spcBef>
              <a:spcAft>
                <a:spcPts val="160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sp>
        <p:nvSpPr>
          <p:cNvPr id="338" name="Google Shape;338;p62"/>
          <p:cNvSpPr/>
          <p:nvPr>
            <p:ph idx="5" type="pic"/>
          </p:nvPr>
        </p:nvSpPr>
        <p:spPr>
          <a:xfrm>
            <a:off x="6126479" y="3646967"/>
            <a:ext cx="3017400" cy="1495500"/>
          </a:xfrm>
          <a:prstGeom prst="rect">
            <a:avLst/>
          </a:prstGeom>
          <a:noFill/>
          <a:ln>
            <a:noFill/>
          </a:ln>
        </p:spPr>
        <p:txBody>
          <a:bodyPr anchorCtr="0" anchor="ctr" bIns="91425" lIns="91425" spcFirstLastPara="1" rIns="91425" wrap="square" tIns="91425">
            <a:noAutofit/>
          </a:bodyPr>
          <a:lstStyle>
            <a:lvl1pPr lvl="0" marR="0" rtl="0" algn="l">
              <a:lnSpc>
                <a:spcPct val="115000"/>
              </a:lnSpc>
              <a:spcBef>
                <a:spcPts val="0"/>
              </a:spcBef>
              <a:spcAft>
                <a:spcPts val="0"/>
              </a:spcAft>
              <a:buClr>
                <a:schemeClr val="dk2"/>
              </a:buClr>
              <a:buSzPts val="1800"/>
              <a:buFont typeface="Arial"/>
              <a:buChar char="●"/>
              <a:defRPr b="0" i="0" sz="1800" u="none" cap="none" strike="noStrike">
                <a:solidFill>
                  <a:schemeClr val="dk2"/>
                </a:solidFill>
                <a:latin typeface="Montserrat"/>
                <a:ea typeface="Montserrat"/>
                <a:cs typeface="Montserrat"/>
                <a:sym typeface="Montserrat"/>
              </a:defRPr>
            </a:lvl1pPr>
            <a:lvl2pPr lvl="1"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lvl="2"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3pPr>
            <a:lvl4pPr lvl="3"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lvl="4"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5pPr>
            <a:lvl6pPr lvl="5"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lvl="6"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lvl="7"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lvl="8" marR="0" rtl="0" algn="l">
              <a:lnSpc>
                <a:spcPct val="115000"/>
              </a:lnSpc>
              <a:spcBef>
                <a:spcPts val="1600"/>
              </a:spcBef>
              <a:spcAft>
                <a:spcPts val="160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sp>
        <p:nvSpPr>
          <p:cNvPr id="339" name="Google Shape;339;p62"/>
          <p:cNvSpPr txBox="1"/>
          <p:nvPr>
            <p:ph idx="1" type="body"/>
          </p:nvPr>
        </p:nvSpPr>
        <p:spPr>
          <a:xfrm>
            <a:off x="2743200" y="1495867"/>
            <a:ext cx="6400800" cy="2151900"/>
          </a:xfrm>
          <a:prstGeom prst="rect">
            <a:avLst/>
          </a:prstGeom>
          <a:noFill/>
          <a:ln>
            <a:noFill/>
          </a:ln>
        </p:spPr>
        <p:txBody>
          <a:bodyPr anchorCtr="0" anchor="ctr" bIns="91425" lIns="91425" spcFirstLastPara="1" rIns="91425" wrap="square" tIns="91425">
            <a:normAutofit/>
          </a:bodyPr>
          <a:lstStyle>
            <a:lvl1pPr indent="-228600" lvl="0" marL="457200" rtl="0" algn="l">
              <a:lnSpc>
                <a:spcPct val="100000"/>
              </a:lnSpc>
              <a:spcBef>
                <a:spcPts val="0"/>
              </a:spcBef>
              <a:spcAft>
                <a:spcPts val="0"/>
              </a:spcAft>
              <a:buSzPts val="1800"/>
              <a:buNone/>
              <a:defRPr b="0" i="0" sz="2000">
                <a:solidFill>
                  <a:schemeClr val="dk1"/>
                </a:solidFill>
                <a:latin typeface="Libre Baskerville"/>
                <a:ea typeface="Libre Baskerville"/>
                <a:cs typeface="Libre Baskerville"/>
                <a:sym typeface="Libre Baskerville"/>
              </a:defRPr>
            </a:lvl1pPr>
            <a:lvl2pPr indent="-228600" lvl="1" marL="914400" rtl="0" algn="l">
              <a:lnSpc>
                <a:spcPct val="100000"/>
              </a:lnSpc>
              <a:spcBef>
                <a:spcPts val="1600"/>
              </a:spcBef>
              <a:spcAft>
                <a:spcPts val="0"/>
              </a:spcAft>
              <a:buSzPts val="1400"/>
              <a:buNone/>
              <a:defRPr b="0" i="0" sz="1600">
                <a:solidFill>
                  <a:schemeClr val="dk1"/>
                </a:solidFill>
                <a:latin typeface="Libre Baskerville"/>
                <a:ea typeface="Libre Baskerville"/>
                <a:cs typeface="Libre Baskerville"/>
                <a:sym typeface="Libre Baskerville"/>
              </a:defRPr>
            </a:lvl2pPr>
            <a:lvl3pPr indent="-228600" lvl="2" marL="1371600" rtl="0" algn="l">
              <a:lnSpc>
                <a:spcPct val="100000"/>
              </a:lnSpc>
              <a:spcBef>
                <a:spcPts val="1600"/>
              </a:spcBef>
              <a:spcAft>
                <a:spcPts val="0"/>
              </a:spcAft>
              <a:buSzPts val="1400"/>
              <a:buNone/>
              <a:defRPr b="0" i="0" sz="1600">
                <a:solidFill>
                  <a:schemeClr val="dk1"/>
                </a:solidFill>
                <a:latin typeface="Libre Baskerville"/>
                <a:ea typeface="Libre Baskerville"/>
                <a:cs typeface="Libre Baskerville"/>
                <a:sym typeface="Libre Baskerville"/>
              </a:defRPr>
            </a:lvl3pPr>
            <a:lvl4pPr indent="-228600" lvl="3" marL="1828800" rtl="0" algn="l">
              <a:lnSpc>
                <a:spcPct val="100000"/>
              </a:lnSpc>
              <a:spcBef>
                <a:spcPts val="1600"/>
              </a:spcBef>
              <a:spcAft>
                <a:spcPts val="0"/>
              </a:spcAft>
              <a:buSzPts val="1400"/>
              <a:buNone/>
              <a:defRPr b="0" i="0" sz="1600">
                <a:solidFill>
                  <a:schemeClr val="dk1"/>
                </a:solidFill>
                <a:latin typeface="Libre Baskerville"/>
                <a:ea typeface="Libre Baskerville"/>
                <a:cs typeface="Libre Baskerville"/>
                <a:sym typeface="Libre Baskerville"/>
              </a:defRPr>
            </a:lvl4pPr>
            <a:lvl5pPr indent="-228600" lvl="4" marL="2286000" rtl="0" algn="l">
              <a:lnSpc>
                <a:spcPct val="100000"/>
              </a:lnSpc>
              <a:spcBef>
                <a:spcPts val="1600"/>
              </a:spcBef>
              <a:spcAft>
                <a:spcPts val="0"/>
              </a:spcAft>
              <a:buSzPts val="1400"/>
              <a:buNone/>
              <a:defRPr b="0" i="0" sz="1600">
                <a:solidFill>
                  <a:schemeClr val="dk1"/>
                </a:solidFill>
                <a:latin typeface="Libre Baskerville"/>
                <a:ea typeface="Libre Baskerville"/>
                <a:cs typeface="Libre Baskerville"/>
                <a:sym typeface="Libre Baskerville"/>
              </a:defRPr>
            </a:lvl5pPr>
            <a:lvl6pPr indent="-317500" lvl="5" marL="2743200" rtl="0" algn="l">
              <a:lnSpc>
                <a:spcPct val="115000"/>
              </a:lnSpc>
              <a:spcBef>
                <a:spcPts val="1600"/>
              </a:spcBef>
              <a:spcAft>
                <a:spcPts val="0"/>
              </a:spcAft>
              <a:buSzPts val="1400"/>
              <a:buChar char="■"/>
              <a:defRPr/>
            </a:lvl6pPr>
            <a:lvl7pPr indent="-317500" lvl="6" marL="3200400" rtl="0" algn="l">
              <a:lnSpc>
                <a:spcPct val="115000"/>
              </a:lnSpc>
              <a:spcBef>
                <a:spcPts val="1600"/>
              </a:spcBef>
              <a:spcAft>
                <a:spcPts val="0"/>
              </a:spcAft>
              <a:buSzPts val="1400"/>
              <a:buChar char="●"/>
              <a:defRPr/>
            </a:lvl7pPr>
            <a:lvl8pPr indent="-317500" lvl="7" marL="3657600" rtl="0" algn="l">
              <a:lnSpc>
                <a:spcPct val="115000"/>
              </a:lnSpc>
              <a:spcBef>
                <a:spcPts val="1600"/>
              </a:spcBef>
              <a:spcAft>
                <a:spcPts val="0"/>
              </a:spcAft>
              <a:buSzPts val="1400"/>
              <a:buChar char="○"/>
              <a:defRPr/>
            </a:lvl8pPr>
            <a:lvl9pPr indent="-317500" lvl="8" marL="4114800" rtl="0" algn="l">
              <a:lnSpc>
                <a:spcPct val="115000"/>
              </a:lnSpc>
              <a:spcBef>
                <a:spcPts val="1600"/>
              </a:spcBef>
              <a:spcAft>
                <a:spcPts val="1600"/>
              </a:spcAft>
              <a:buSzPts val="1400"/>
              <a:buChar char="■"/>
              <a:defRPr/>
            </a:lvl9pPr>
          </a:lstStyle>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1">
  <p:cSld name="1_Section header">
    <p:spTree>
      <p:nvGrpSpPr>
        <p:cNvPr id="340" name="Shape 340"/>
        <p:cNvGrpSpPr/>
        <p:nvPr/>
      </p:nvGrpSpPr>
      <p:grpSpPr>
        <a:xfrm>
          <a:off x="0" y="0"/>
          <a:ext cx="0" cy="0"/>
          <a:chOff x="0" y="0"/>
          <a:chExt cx="0" cy="0"/>
        </a:xfrm>
      </p:grpSpPr>
      <p:sp>
        <p:nvSpPr>
          <p:cNvPr id="341" name="Google Shape;341;p63"/>
          <p:cNvSpPr txBox="1"/>
          <p:nvPr>
            <p:ph type="title"/>
          </p:nvPr>
        </p:nvSpPr>
        <p:spPr>
          <a:xfrm>
            <a:off x="1" y="0"/>
            <a:ext cx="2743200" cy="5143500"/>
          </a:xfrm>
          <a:prstGeom prst="rect">
            <a:avLst/>
          </a:prstGeom>
          <a:solidFill>
            <a:schemeClr val="accent4"/>
          </a:solidFill>
          <a:ln>
            <a:noFill/>
          </a:ln>
        </p:spPr>
        <p:txBody>
          <a:bodyPr anchorCtr="0" anchor="ctr" bIns="91425" lIns="91425" spcFirstLastPara="1" rIns="91425" wrap="square" tIns="91425">
            <a:normAutofit/>
          </a:bodyPr>
          <a:lstStyle>
            <a:lvl1pPr lvl="0" rtl="0" algn="ctr">
              <a:lnSpc>
                <a:spcPct val="100000"/>
              </a:lnSpc>
              <a:spcBef>
                <a:spcPts val="0"/>
              </a:spcBef>
              <a:spcAft>
                <a:spcPts val="0"/>
              </a:spcAft>
              <a:buSzPts val="3600"/>
              <a:buFont typeface="Montserrat"/>
              <a:buNone/>
              <a:defRPr sz="3600">
                <a:solidFill>
                  <a:schemeClr val="lt1"/>
                </a:solidFill>
                <a:latin typeface="Montserrat"/>
                <a:ea typeface="Montserrat"/>
                <a:cs typeface="Montserrat"/>
                <a:sym typeface="Montserrat"/>
              </a:defRPr>
            </a:lvl1pPr>
            <a:lvl2pPr lvl="1" rtl="0" algn="ctr">
              <a:lnSpc>
                <a:spcPct val="100000"/>
              </a:lnSpc>
              <a:spcBef>
                <a:spcPts val="0"/>
              </a:spcBef>
              <a:spcAft>
                <a:spcPts val="0"/>
              </a:spcAft>
              <a:buSzPts val="3600"/>
              <a:buNone/>
              <a:defRPr sz="3600"/>
            </a:lvl2pPr>
            <a:lvl3pPr lvl="2" rtl="0" algn="ctr">
              <a:lnSpc>
                <a:spcPct val="100000"/>
              </a:lnSpc>
              <a:spcBef>
                <a:spcPts val="0"/>
              </a:spcBef>
              <a:spcAft>
                <a:spcPts val="0"/>
              </a:spcAft>
              <a:buSzPts val="3600"/>
              <a:buNone/>
              <a:defRPr sz="3600"/>
            </a:lvl3pPr>
            <a:lvl4pPr lvl="3" rtl="0" algn="ctr">
              <a:lnSpc>
                <a:spcPct val="100000"/>
              </a:lnSpc>
              <a:spcBef>
                <a:spcPts val="0"/>
              </a:spcBef>
              <a:spcAft>
                <a:spcPts val="0"/>
              </a:spcAft>
              <a:buSzPts val="3600"/>
              <a:buNone/>
              <a:defRPr sz="3600"/>
            </a:lvl4pPr>
            <a:lvl5pPr lvl="4" rtl="0" algn="ctr">
              <a:lnSpc>
                <a:spcPct val="100000"/>
              </a:lnSpc>
              <a:spcBef>
                <a:spcPts val="0"/>
              </a:spcBef>
              <a:spcAft>
                <a:spcPts val="0"/>
              </a:spcAft>
              <a:buSzPts val="3600"/>
              <a:buNone/>
              <a:defRPr sz="3600"/>
            </a:lvl5pPr>
            <a:lvl6pPr lvl="5" rtl="0" algn="ctr">
              <a:lnSpc>
                <a:spcPct val="100000"/>
              </a:lnSpc>
              <a:spcBef>
                <a:spcPts val="0"/>
              </a:spcBef>
              <a:spcAft>
                <a:spcPts val="0"/>
              </a:spcAft>
              <a:buSzPts val="3600"/>
              <a:buNone/>
              <a:defRPr sz="3600"/>
            </a:lvl6pPr>
            <a:lvl7pPr lvl="6" rtl="0" algn="ctr">
              <a:lnSpc>
                <a:spcPct val="100000"/>
              </a:lnSpc>
              <a:spcBef>
                <a:spcPts val="0"/>
              </a:spcBef>
              <a:spcAft>
                <a:spcPts val="0"/>
              </a:spcAft>
              <a:buSzPts val="3600"/>
              <a:buNone/>
              <a:defRPr sz="3600"/>
            </a:lvl7pPr>
            <a:lvl8pPr lvl="7" rtl="0" algn="ctr">
              <a:lnSpc>
                <a:spcPct val="100000"/>
              </a:lnSpc>
              <a:spcBef>
                <a:spcPts val="0"/>
              </a:spcBef>
              <a:spcAft>
                <a:spcPts val="0"/>
              </a:spcAft>
              <a:buSzPts val="3600"/>
              <a:buNone/>
              <a:defRPr sz="3600"/>
            </a:lvl8pPr>
            <a:lvl9pPr lvl="8" rtl="0" algn="ctr">
              <a:lnSpc>
                <a:spcPct val="100000"/>
              </a:lnSpc>
              <a:spcBef>
                <a:spcPts val="0"/>
              </a:spcBef>
              <a:spcAft>
                <a:spcPts val="0"/>
              </a:spcAft>
              <a:buSzPts val="3600"/>
              <a:buNone/>
              <a:defRPr sz="3600"/>
            </a:lvl9pPr>
          </a:lstStyle>
          <a:p/>
        </p:txBody>
      </p:sp>
      <p:sp>
        <p:nvSpPr>
          <p:cNvPr id="342" name="Google Shape;342;p63"/>
          <p:cNvSpPr txBox="1"/>
          <p:nvPr>
            <p:ph idx="1" type="body"/>
          </p:nvPr>
        </p:nvSpPr>
        <p:spPr>
          <a:xfrm>
            <a:off x="2892425" y="0"/>
            <a:ext cx="6251700" cy="5143500"/>
          </a:xfrm>
          <a:prstGeom prst="rect">
            <a:avLst/>
          </a:prstGeom>
          <a:noFill/>
          <a:ln>
            <a:noFill/>
          </a:ln>
        </p:spPr>
        <p:txBody>
          <a:bodyPr anchorCtr="0" anchor="ctr" bIns="91425" lIns="91425" spcFirstLastPara="1" rIns="91425" wrap="square" tIns="91425">
            <a:normAutofit/>
          </a:bodyPr>
          <a:lstStyle>
            <a:lvl1pPr indent="-342900" lvl="0" marL="457200" rtl="0" algn="l">
              <a:lnSpc>
                <a:spcPct val="115000"/>
              </a:lnSpc>
              <a:spcBef>
                <a:spcPts val="0"/>
              </a:spcBef>
              <a:spcAft>
                <a:spcPts val="0"/>
              </a:spcAft>
              <a:buSzPts val="1800"/>
              <a:buChar char="●"/>
              <a:defRPr/>
            </a:lvl1pPr>
            <a:lvl2pPr indent="-317500" lvl="1" marL="914400" rtl="0" algn="l">
              <a:lnSpc>
                <a:spcPct val="115000"/>
              </a:lnSpc>
              <a:spcBef>
                <a:spcPts val="1600"/>
              </a:spcBef>
              <a:spcAft>
                <a:spcPts val="0"/>
              </a:spcAft>
              <a:buSzPts val="1400"/>
              <a:buChar char="○"/>
              <a:defRPr/>
            </a:lvl2pPr>
            <a:lvl3pPr indent="-317500" lvl="2" marL="1371600" rtl="0" algn="l">
              <a:lnSpc>
                <a:spcPct val="115000"/>
              </a:lnSpc>
              <a:spcBef>
                <a:spcPts val="1600"/>
              </a:spcBef>
              <a:spcAft>
                <a:spcPts val="0"/>
              </a:spcAft>
              <a:buSzPts val="1400"/>
              <a:buChar char="■"/>
              <a:defRPr/>
            </a:lvl3pPr>
            <a:lvl4pPr indent="-317500" lvl="3" marL="1828800" rtl="0" algn="l">
              <a:lnSpc>
                <a:spcPct val="115000"/>
              </a:lnSpc>
              <a:spcBef>
                <a:spcPts val="1600"/>
              </a:spcBef>
              <a:spcAft>
                <a:spcPts val="0"/>
              </a:spcAft>
              <a:buSzPts val="1400"/>
              <a:buChar char="●"/>
              <a:defRPr/>
            </a:lvl4pPr>
            <a:lvl5pPr indent="-317500" lvl="4" marL="2286000" rtl="0" algn="l">
              <a:lnSpc>
                <a:spcPct val="115000"/>
              </a:lnSpc>
              <a:spcBef>
                <a:spcPts val="1600"/>
              </a:spcBef>
              <a:spcAft>
                <a:spcPts val="0"/>
              </a:spcAft>
              <a:buSzPts val="1400"/>
              <a:buChar char="○"/>
              <a:defRPr/>
            </a:lvl5pPr>
            <a:lvl6pPr indent="-317500" lvl="5" marL="2743200" rtl="0" algn="l">
              <a:lnSpc>
                <a:spcPct val="115000"/>
              </a:lnSpc>
              <a:spcBef>
                <a:spcPts val="1600"/>
              </a:spcBef>
              <a:spcAft>
                <a:spcPts val="0"/>
              </a:spcAft>
              <a:buSzPts val="1400"/>
              <a:buChar char="■"/>
              <a:defRPr/>
            </a:lvl6pPr>
            <a:lvl7pPr indent="-317500" lvl="6" marL="3200400" rtl="0" algn="l">
              <a:lnSpc>
                <a:spcPct val="115000"/>
              </a:lnSpc>
              <a:spcBef>
                <a:spcPts val="1600"/>
              </a:spcBef>
              <a:spcAft>
                <a:spcPts val="0"/>
              </a:spcAft>
              <a:buSzPts val="1400"/>
              <a:buChar char="●"/>
              <a:defRPr/>
            </a:lvl7pPr>
            <a:lvl8pPr indent="-317500" lvl="7" marL="3657600" rtl="0" algn="l">
              <a:lnSpc>
                <a:spcPct val="115000"/>
              </a:lnSpc>
              <a:spcBef>
                <a:spcPts val="1600"/>
              </a:spcBef>
              <a:spcAft>
                <a:spcPts val="0"/>
              </a:spcAft>
              <a:buSzPts val="1400"/>
              <a:buChar char="○"/>
              <a:defRPr/>
            </a:lvl8pPr>
            <a:lvl9pPr indent="-317500" lvl="8" marL="4114800" rtl="0" algn="l">
              <a:lnSpc>
                <a:spcPct val="115000"/>
              </a:lnSpc>
              <a:spcBef>
                <a:spcPts val="1600"/>
              </a:spcBef>
              <a:spcAft>
                <a:spcPts val="1600"/>
              </a:spcAft>
              <a:buSzPts val="1400"/>
              <a:buChar char="■"/>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rtl="0">
              <a:spcBef>
                <a:spcPts val="0"/>
              </a:spcBef>
              <a:spcAft>
                <a:spcPts val="0"/>
              </a:spcAft>
              <a:buSzPts val="1200"/>
              <a:buChar char="●"/>
              <a:defRPr sz="12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p:cSld name="1_Title Slide">
    <p:spTree>
      <p:nvGrpSpPr>
        <p:cNvPr id="349" name="Shape 349"/>
        <p:cNvGrpSpPr/>
        <p:nvPr/>
      </p:nvGrpSpPr>
      <p:grpSpPr>
        <a:xfrm>
          <a:off x="0" y="0"/>
          <a:ext cx="0" cy="0"/>
          <a:chOff x="0" y="0"/>
          <a:chExt cx="0" cy="0"/>
        </a:xfrm>
      </p:grpSpPr>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Content">
  <p:cSld name="1_Title and Content">
    <p:spTree>
      <p:nvGrpSpPr>
        <p:cNvPr id="350" name="Shape 350"/>
        <p:cNvGrpSpPr/>
        <p:nvPr/>
      </p:nvGrpSpPr>
      <p:grpSpPr>
        <a:xfrm>
          <a:off x="0" y="0"/>
          <a:ext cx="0" cy="0"/>
          <a:chOff x="0" y="0"/>
          <a:chExt cx="0" cy="0"/>
        </a:xfrm>
      </p:grpSpPr>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51" name="Shape 351"/>
        <p:cNvGrpSpPr/>
        <p:nvPr/>
      </p:nvGrpSpPr>
      <p:grpSpPr>
        <a:xfrm>
          <a:off x="0" y="0"/>
          <a:ext cx="0" cy="0"/>
          <a:chOff x="0" y="0"/>
          <a:chExt cx="0" cy="0"/>
        </a:xfrm>
      </p:grpSpPr>
      <p:sp>
        <p:nvSpPr>
          <p:cNvPr id="352" name="Google Shape;352;p67"/>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353" name="Google Shape;353;p67"/>
          <p:cNvSpPr txBox="1"/>
          <p:nvPr>
            <p:ph idx="1" type="body"/>
          </p:nvPr>
        </p:nvSpPr>
        <p:spPr>
          <a:xfrm>
            <a:off x="628650" y="1369219"/>
            <a:ext cx="3886200" cy="32634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354" name="Google Shape;354;p67"/>
          <p:cNvSpPr txBox="1"/>
          <p:nvPr>
            <p:ph idx="2" type="body"/>
          </p:nvPr>
        </p:nvSpPr>
        <p:spPr>
          <a:xfrm>
            <a:off x="4629150" y="1369219"/>
            <a:ext cx="3886200" cy="32634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355" name="Google Shape;355;p67"/>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356" name="Google Shape;356;p67"/>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357" name="Google Shape;357;p67"/>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358" name="Shape 358"/>
        <p:cNvGrpSpPr/>
        <p:nvPr/>
      </p:nvGrpSpPr>
      <p:grpSpPr>
        <a:xfrm>
          <a:off x="0" y="0"/>
          <a:ext cx="0" cy="0"/>
          <a:chOff x="0" y="0"/>
          <a:chExt cx="0" cy="0"/>
        </a:xfrm>
      </p:grpSpPr>
      <p:sp>
        <p:nvSpPr>
          <p:cNvPr id="359" name="Google Shape;359;p68"/>
          <p:cNvSpPr txBox="1"/>
          <p:nvPr>
            <p:ph type="ctrTitle"/>
          </p:nvPr>
        </p:nvSpPr>
        <p:spPr>
          <a:xfrm>
            <a:off x="1143000" y="841772"/>
            <a:ext cx="6858000" cy="1790700"/>
          </a:xfrm>
          <a:prstGeom prst="rect">
            <a:avLst/>
          </a:prstGeom>
          <a:noFill/>
          <a:ln>
            <a:noFill/>
          </a:ln>
        </p:spPr>
        <p:txBody>
          <a:bodyPr anchorCtr="0" anchor="b" bIns="34275" lIns="68575" spcFirstLastPara="1" rIns="68575" wrap="square" tIns="34275">
            <a:normAutofit/>
          </a:bodyPr>
          <a:lstStyle>
            <a:lvl1pPr lvl="0" rtl="0" algn="ctr">
              <a:lnSpc>
                <a:spcPct val="90000"/>
              </a:lnSpc>
              <a:spcBef>
                <a:spcPts val="0"/>
              </a:spcBef>
              <a:spcAft>
                <a:spcPts val="0"/>
              </a:spcAft>
              <a:buClr>
                <a:schemeClr val="dk1"/>
              </a:buClr>
              <a:buSzPts val="4500"/>
              <a:buFont typeface="Calibri"/>
              <a:buNone/>
              <a:defRPr sz="45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360" name="Google Shape;360;p68"/>
          <p:cNvSpPr txBox="1"/>
          <p:nvPr>
            <p:ph idx="1" type="subTitle"/>
          </p:nvPr>
        </p:nvSpPr>
        <p:spPr>
          <a:xfrm>
            <a:off x="1143000" y="2701529"/>
            <a:ext cx="6858000" cy="1241700"/>
          </a:xfrm>
          <a:prstGeom prst="rect">
            <a:avLst/>
          </a:prstGeom>
          <a:noFill/>
          <a:ln>
            <a:noFill/>
          </a:ln>
        </p:spPr>
        <p:txBody>
          <a:bodyPr anchorCtr="0" anchor="t" bIns="34275" lIns="68575" spcFirstLastPara="1" rIns="68575" wrap="square" tIns="34275">
            <a:normAutofit/>
          </a:bodyPr>
          <a:lstStyle>
            <a:lvl1pPr lvl="0" rtl="0" algn="ctr">
              <a:lnSpc>
                <a:spcPct val="90000"/>
              </a:lnSpc>
              <a:spcBef>
                <a:spcPts val="800"/>
              </a:spcBef>
              <a:spcAft>
                <a:spcPts val="0"/>
              </a:spcAft>
              <a:buClr>
                <a:schemeClr val="dk1"/>
              </a:buClr>
              <a:buSzPts val="1800"/>
              <a:buNone/>
              <a:defRPr sz="1800"/>
            </a:lvl1pPr>
            <a:lvl2pPr lvl="1" rtl="0" algn="ctr">
              <a:lnSpc>
                <a:spcPct val="90000"/>
              </a:lnSpc>
              <a:spcBef>
                <a:spcPts val="400"/>
              </a:spcBef>
              <a:spcAft>
                <a:spcPts val="0"/>
              </a:spcAft>
              <a:buClr>
                <a:schemeClr val="dk1"/>
              </a:buClr>
              <a:buSzPts val="1500"/>
              <a:buNone/>
              <a:defRPr sz="1500"/>
            </a:lvl2pPr>
            <a:lvl3pPr lvl="2" rtl="0" algn="ctr">
              <a:lnSpc>
                <a:spcPct val="90000"/>
              </a:lnSpc>
              <a:spcBef>
                <a:spcPts val="400"/>
              </a:spcBef>
              <a:spcAft>
                <a:spcPts val="0"/>
              </a:spcAft>
              <a:buClr>
                <a:schemeClr val="dk1"/>
              </a:buClr>
              <a:buSzPts val="1400"/>
              <a:buNone/>
              <a:defRPr sz="1400"/>
            </a:lvl3pPr>
            <a:lvl4pPr lvl="3" rtl="0" algn="ctr">
              <a:lnSpc>
                <a:spcPct val="90000"/>
              </a:lnSpc>
              <a:spcBef>
                <a:spcPts val="400"/>
              </a:spcBef>
              <a:spcAft>
                <a:spcPts val="0"/>
              </a:spcAft>
              <a:buClr>
                <a:schemeClr val="dk1"/>
              </a:buClr>
              <a:buSzPts val="1200"/>
              <a:buNone/>
              <a:defRPr sz="1200"/>
            </a:lvl4pPr>
            <a:lvl5pPr lvl="4" rtl="0" algn="ctr">
              <a:lnSpc>
                <a:spcPct val="90000"/>
              </a:lnSpc>
              <a:spcBef>
                <a:spcPts val="400"/>
              </a:spcBef>
              <a:spcAft>
                <a:spcPts val="0"/>
              </a:spcAft>
              <a:buClr>
                <a:schemeClr val="dk1"/>
              </a:buClr>
              <a:buSzPts val="12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
        <p:nvSpPr>
          <p:cNvPr id="361" name="Google Shape;361;p68"/>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362" name="Google Shape;362;p68"/>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363" name="Google Shape;363;p68"/>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364" name="Shape 364"/>
        <p:cNvGrpSpPr/>
        <p:nvPr/>
      </p:nvGrpSpPr>
      <p:grpSpPr>
        <a:xfrm>
          <a:off x="0" y="0"/>
          <a:ext cx="0" cy="0"/>
          <a:chOff x="0" y="0"/>
          <a:chExt cx="0" cy="0"/>
        </a:xfrm>
      </p:grpSpPr>
      <p:sp>
        <p:nvSpPr>
          <p:cNvPr id="365" name="Google Shape;365;p69"/>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366" name="Google Shape;366;p69"/>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367" name="Google Shape;367;p69"/>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368" name="Google Shape;368;p69"/>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369" name="Google Shape;369;p69"/>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70" name="Shape 370"/>
        <p:cNvGrpSpPr/>
        <p:nvPr/>
      </p:nvGrpSpPr>
      <p:grpSpPr>
        <a:xfrm>
          <a:off x="0" y="0"/>
          <a:ext cx="0" cy="0"/>
          <a:chOff x="0" y="0"/>
          <a:chExt cx="0" cy="0"/>
        </a:xfrm>
      </p:grpSpPr>
      <p:sp>
        <p:nvSpPr>
          <p:cNvPr id="371" name="Google Shape;371;p70"/>
          <p:cNvSpPr txBox="1"/>
          <p:nvPr>
            <p:ph type="title"/>
          </p:nvPr>
        </p:nvSpPr>
        <p:spPr>
          <a:xfrm>
            <a:off x="623888" y="1282303"/>
            <a:ext cx="7886700" cy="2139600"/>
          </a:xfrm>
          <a:prstGeom prst="rect">
            <a:avLst/>
          </a:prstGeom>
          <a:noFill/>
          <a:ln>
            <a:noFill/>
          </a:ln>
        </p:spPr>
        <p:txBody>
          <a:bodyPr anchorCtr="0" anchor="b" bIns="34275" lIns="68575" spcFirstLastPara="1" rIns="68575" wrap="square" tIns="34275">
            <a:normAutofit/>
          </a:bodyPr>
          <a:lstStyle>
            <a:lvl1pPr lvl="0" rtl="0" algn="l">
              <a:lnSpc>
                <a:spcPct val="90000"/>
              </a:lnSpc>
              <a:spcBef>
                <a:spcPts val="0"/>
              </a:spcBef>
              <a:spcAft>
                <a:spcPts val="0"/>
              </a:spcAft>
              <a:buClr>
                <a:schemeClr val="dk1"/>
              </a:buClr>
              <a:buSzPts val="4500"/>
              <a:buFont typeface="Calibri"/>
              <a:buNone/>
              <a:defRPr sz="45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372" name="Google Shape;372;p70"/>
          <p:cNvSpPr txBox="1"/>
          <p:nvPr>
            <p:ph idx="1" type="body"/>
          </p:nvPr>
        </p:nvSpPr>
        <p:spPr>
          <a:xfrm>
            <a:off x="623888" y="3442097"/>
            <a:ext cx="7886700" cy="1125300"/>
          </a:xfrm>
          <a:prstGeom prst="rect">
            <a:avLst/>
          </a:prstGeom>
          <a:noFill/>
          <a:ln>
            <a:noFill/>
          </a:ln>
        </p:spPr>
        <p:txBody>
          <a:bodyPr anchorCtr="0" anchor="t" bIns="34275" lIns="68575" spcFirstLastPara="1" rIns="68575" wrap="square" tIns="34275">
            <a:normAutofit/>
          </a:bodyPr>
          <a:lstStyle>
            <a:lvl1pPr indent="-228600" lvl="0" marL="457200" rtl="0" algn="l">
              <a:lnSpc>
                <a:spcPct val="90000"/>
              </a:lnSpc>
              <a:spcBef>
                <a:spcPts val="800"/>
              </a:spcBef>
              <a:spcAft>
                <a:spcPts val="0"/>
              </a:spcAft>
              <a:buClr>
                <a:srgbClr val="888888"/>
              </a:buClr>
              <a:buSzPts val="1800"/>
              <a:buNone/>
              <a:defRPr sz="1800">
                <a:solidFill>
                  <a:srgbClr val="888888"/>
                </a:solidFill>
              </a:defRPr>
            </a:lvl1pPr>
            <a:lvl2pPr indent="-228600" lvl="1" marL="914400" rtl="0" algn="l">
              <a:lnSpc>
                <a:spcPct val="90000"/>
              </a:lnSpc>
              <a:spcBef>
                <a:spcPts val="400"/>
              </a:spcBef>
              <a:spcAft>
                <a:spcPts val="0"/>
              </a:spcAft>
              <a:buClr>
                <a:srgbClr val="888888"/>
              </a:buClr>
              <a:buSzPts val="1500"/>
              <a:buNone/>
              <a:defRPr sz="1500">
                <a:solidFill>
                  <a:srgbClr val="888888"/>
                </a:solidFill>
              </a:defRPr>
            </a:lvl2pPr>
            <a:lvl3pPr indent="-228600" lvl="2" marL="1371600" rtl="0" algn="l">
              <a:lnSpc>
                <a:spcPct val="90000"/>
              </a:lnSpc>
              <a:spcBef>
                <a:spcPts val="400"/>
              </a:spcBef>
              <a:spcAft>
                <a:spcPts val="0"/>
              </a:spcAft>
              <a:buClr>
                <a:srgbClr val="888888"/>
              </a:buClr>
              <a:buSzPts val="1400"/>
              <a:buNone/>
              <a:defRPr sz="1400">
                <a:solidFill>
                  <a:srgbClr val="888888"/>
                </a:solidFill>
              </a:defRPr>
            </a:lvl3pPr>
            <a:lvl4pPr indent="-228600" lvl="3" marL="1828800" rtl="0" algn="l">
              <a:lnSpc>
                <a:spcPct val="90000"/>
              </a:lnSpc>
              <a:spcBef>
                <a:spcPts val="400"/>
              </a:spcBef>
              <a:spcAft>
                <a:spcPts val="0"/>
              </a:spcAft>
              <a:buClr>
                <a:srgbClr val="888888"/>
              </a:buClr>
              <a:buSzPts val="1200"/>
              <a:buNone/>
              <a:defRPr sz="1200">
                <a:solidFill>
                  <a:srgbClr val="888888"/>
                </a:solidFill>
              </a:defRPr>
            </a:lvl4pPr>
            <a:lvl5pPr indent="-228600" lvl="4" marL="2286000" rtl="0" algn="l">
              <a:lnSpc>
                <a:spcPct val="90000"/>
              </a:lnSpc>
              <a:spcBef>
                <a:spcPts val="400"/>
              </a:spcBef>
              <a:spcAft>
                <a:spcPts val="0"/>
              </a:spcAft>
              <a:buClr>
                <a:srgbClr val="888888"/>
              </a:buClr>
              <a:buSzPts val="1200"/>
              <a:buNone/>
              <a:defRPr sz="1200">
                <a:solidFill>
                  <a:srgbClr val="888888"/>
                </a:solidFill>
              </a:defRPr>
            </a:lvl5pPr>
            <a:lvl6pPr indent="-228600" lvl="5" marL="2743200" rtl="0" algn="l">
              <a:lnSpc>
                <a:spcPct val="90000"/>
              </a:lnSpc>
              <a:spcBef>
                <a:spcPts val="400"/>
              </a:spcBef>
              <a:spcAft>
                <a:spcPts val="0"/>
              </a:spcAft>
              <a:buClr>
                <a:srgbClr val="888888"/>
              </a:buClr>
              <a:buSzPts val="1200"/>
              <a:buNone/>
              <a:defRPr sz="1200">
                <a:solidFill>
                  <a:srgbClr val="888888"/>
                </a:solidFill>
              </a:defRPr>
            </a:lvl6pPr>
            <a:lvl7pPr indent="-228600" lvl="6" marL="3200400" rtl="0" algn="l">
              <a:lnSpc>
                <a:spcPct val="90000"/>
              </a:lnSpc>
              <a:spcBef>
                <a:spcPts val="400"/>
              </a:spcBef>
              <a:spcAft>
                <a:spcPts val="0"/>
              </a:spcAft>
              <a:buClr>
                <a:srgbClr val="888888"/>
              </a:buClr>
              <a:buSzPts val="1200"/>
              <a:buNone/>
              <a:defRPr sz="1200">
                <a:solidFill>
                  <a:srgbClr val="888888"/>
                </a:solidFill>
              </a:defRPr>
            </a:lvl7pPr>
            <a:lvl8pPr indent="-228600" lvl="7" marL="3657600" rtl="0" algn="l">
              <a:lnSpc>
                <a:spcPct val="90000"/>
              </a:lnSpc>
              <a:spcBef>
                <a:spcPts val="400"/>
              </a:spcBef>
              <a:spcAft>
                <a:spcPts val="0"/>
              </a:spcAft>
              <a:buClr>
                <a:srgbClr val="888888"/>
              </a:buClr>
              <a:buSzPts val="1200"/>
              <a:buNone/>
              <a:defRPr sz="1200">
                <a:solidFill>
                  <a:srgbClr val="888888"/>
                </a:solidFill>
              </a:defRPr>
            </a:lvl8pPr>
            <a:lvl9pPr indent="-228600" lvl="8" marL="4114800" rtl="0" algn="l">
              <a:lnSpc>
                <a:spcPct val="90000"/>
              </a:lnSpc>
              <a:spcBef>
                <a:spcPts val="400"/>
              </a:spcBef>
              <a:spcAft>
                <a:spcPts val="0"/>
              </a:spcAft>
              <a:buClr>
                <a:srgbClr val="888888"/>
              </a:buClr>
              <a:buSzPts val="1200"/>
              <a:buNone/>
              <a:defRPr sz="1200">
                <a:solidFill>
                  <a:srgbClr val="888888"/>
                </a:solidFill>
              </a:defRPr>
            </a:lvl9pPr>
          </a:lstStyle>
          <a:p/>
        </p:txBody>
      </p:sp>
      <p:sp>
        <p:nvSpPr>
          <p:cNvPr id="373" name="Google Shape;373;p70"/>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374" name="Google Shape;374;p70"/>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375" name="Google Shape;375;p70"/>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376" name="Shape 376"/>
        <p:cNvGrpSpPr/>
        <p:nvPr/>
      </p:nvGrpSpPr>
      <p:grpSpPr>
        <a:xfrm>
          <a:off x="0" y="0"/>
          <a:ext cx="0" cy="0"/>
          <a:chOff x="0" y="0"/>
          <a:chExt cx="0" cy="0"/>
        </a:xfrm>
      </p:grpSpPr>
      <p:sp>
        <p:nvSpPr>
          <p:cNvPr id="377" name="Google Shape;377;p71"/>
          <p:cNvSpPr txBox="1"/>
          <p:nvPr>
            <p:ph type="title"/>
          </p:nvPr>
        </p:nvSpPr>
        <p:spPr>
          <a:xfrm>
            <a:off x="629841"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378" name="Google Shape;378;p71"/>
          <p:cNvSpPr txBox="1"/>
          <p:nvPr>
            <p:ph idx="1" type="body"/>
          </p:nvPr>
        </p:nvSpPr>
        <p:spPr>
          <a:xfrm>
            <a:off x="629841" y="1260872"/>
            <a:ext cx="3868500" cy="618000"/>
          </a:xfrm>
          <a:prstGeom prst="rect">
            <a:avLst/>
          </a:prstGeom>
          <a:noFill/>
          <a:ln>
            <a:noFill/>
          </a:ln>
        </p:spPr>
        <p:txBody>
          <a:bodyPr anchorCtr="0" anchor="b" bIns="34275" lIns="68575" spcFirstLastPara="1" rIns="68575" wrap="square" tIns="34275">
            <a:normAutofit/>
          </a:bodyPr>
          <a:lstStyle>
            <a:lvl1pPr indent="-228600" lvl="0" marL="457200" rtl="0" algn="l">
              <a:lnSpc>
                <a:spcPct val="90000"/>
              </a:lnSpc>
              <a:spcBef>
                <a:spcPts val="800"/>
              </a:spcBef>
              <a:spcAft>
                <a:spcPts val="0"/>
              </a:spcAft>
              <a:buClr>
                <a:schemeClr val="dk1"/>
              </a:buClr>
              <a:buSzPts val="1800"/>
              <a:buNone/>
              <a:defRPr b="1" sz="1800"/>
            </a:lvl1pPr>
            <a:lvl2pPr indent="-228600" lvl="1" marL="914400" rtl="0" algn="l">
              <a:lnSpc>
                <a:spcPct val="90000"/>
              </a:lnSpc>
              <a:spcBef>
                <a:spcPts val="400"/>
              </a:spcBef>
              <a:spcAft>
                <a:spcPts val="0"/>
              </a:spcAft>
              <a:buClr>
                <a:schemeClr val="dk1"/>
              </a:buClr>
              <a:buSzPts val="1500"/>
              <a:buNone/>
              <a:defRPr b="1" sz="1500"/>
            </a:lvl2pPr>
            <a:lvl3pPr indent="-228600" lvl="2" marL="1371600" rtl="0" algn="l">
              <a:lnSpc>
                <a:spcPct val="90000"/>
              </a:lnSpc>
              <a:spcBef>
                <a:spcPts val="400"/>
              </a:spcBef>
              <a:spcAft>
                <a:spcPts val="0"/>
              </a:spcAft>
              <a:buClr>
                <a:schemeClr val="dk1"/>
              </a:buClr>
              <a:buSzPts val="1400"/>
              <a:buNone/>
              <a:defRPr b="1" sz="1400"/>
            </a:lvl3pPr>
            <a:lvl4pPr indent="-228600" lvl="3" marL="1828800" rtl="0" algn="l">
              <a:lnSpc>
                <a:spcPct val="90000"/>
              </a:lnSpc>
              <a:spcBef>
                <a:spcPts val="400"/>
              </a:spcBef>
              <a:spcAft>
                <a:spcPts val="0"/>
              </a:spcAft>
              <a:buClr>
                <a:schemeClr val="dk1"/>
              </a:buClr>
              <a:buSzPts val="1200"/>
              <a:buNone/>
              <a:defRPr b="1" sz="1200"/>
            </a:lvl4pPr>
            <a:lvl5pPr indent="-228600" lvl="4" marL="2286000" rtl="0" algn="l">
              <a:lnSpc>
                <a:spcPct val="90000"/>
              </a:lnSpc>
              <a:spcBef>
                <a:spcPts val="400"/>
              </a:spcBef>
              <a:spcAft>
                <a:spcPts val="0"/>
              </a:spcAft>
              <a:buClr>
                <a:schemeClr val="dk1"/>
              </a:buClr>
              <a:buSzPts val="1200"/>
              <a:buNone/>
              <a:defRPr b="1" sz="1200"/>
            </a:lvl5pPr>
            <a:lvl6pPr indent="-228600" lvl="5" marL="2743200" rtl="0" algn="l">
              <a:lnSpc>
                <a:spcPct val="90000"/>
              </a:lnSpc>
              <a:spcBef>
                <a:spcPts val="400"/>
              </a:spcBef>
              <a:spcAft>
                <a:spcPts val="0"/>
              </a:spcAft>
              <a:buClr>
                <a:schemeClr val="dk1"/>
              </a:buClr>
              <a:buSzPts val="1200"/>
              <a:buNone/>
              <a:defRPr b="1" sz="1200"/>
            </a:lvl6pPr>
            <a:lvl7pPr indent="-228600" lvl="6" marL="3200400" rtl="0" algn="l">
              <a:lnSpc>
                <a:spcPct val="90000"/>
              </a:lnSpc>
              <a:spcBef>
                <a:spcPts val="400"/>
              </a:spcBef>
              <a:spcAft>
                <a:spcPts val="0"/>
              </a:spcAft>
              <a:buClr>
                <a:schemeClr val="dk1"/>
              </a:buClr>
              <a:buSzPts val="1200"/>
              <a:buNone/>
              <a:defRPr b="1" sz="1200"/>
            </a:lvl7pPr>
            <a:lvl8pPr indent="-228600" lvl="7" marL="3657600" rtl="0" algn="l">
              <a:lnSpc>
                <a:spcPct val="90000"/>
              </a:lnSpc>
              <a:spcBef>
                <a:spcPts val="400"/>
              </a:spcBef>
              <a:spcAft>
                <a:spcPts val="0"/>
              </a:spcAft>
              <a:buClr>
                <a:schemeClr val="dk1"/>
              </a:buClr>
              <a:buSzPts val="1200"/>
              <a:buNone/>
              <a:defRPr b="1" sz="1200"/>
            </a:lvl8pPr>
            <a:lvl9pPr indent="-228600" lvl="8" marL="4114800" rtl="0" algn="l">
              <a:lnSpc>
                <a:spcPct val="90000"/>
              </a:lnSpc>
              <a:spcBef>
                <a:spcPts val="400"/>
              </a:spcBef>
              <a:spcAft>
                <a:spcPts val="0"/>
              </a:spcAft>
              <a:buClr>
                <a:schemeClr val="dk1"/>
              </a:buClr>
              <a:buSzPts val="1200"/>
              <a:buNone/>
              <a:defRPr b="1" sz="1200"/>
            </a:lvl9pPr>
          </a:lstStyle>
          <a:p/>
        </p:txBody>
      </p:sp>
      <p:sp>
        <p:nvSpPr>
          <p:cNvPr id="379" name="Google Shape;379;p71"/>
          <p:cNvSpPr txBox="1"/>
          <p:nvPr>
            <p:ph idx="2" type="body"/>
          </p:nvPr>
        </p:nvSpPr>
        <p:spPr>
          <a:xfrm>
            <a:off x="629841" y="1878806"/>
            <a:ext cx="3868500" cy="27636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380" name="Google Shape;380;p71"/>
          <p:cNvSpPr txBox="1"/>
          <p:nvPr>
            <p:ph idx="3" type="body"/>
          </p:nvPr>
        </p:nvSpPr>
        <p:spPr>
          <a:xfrm>
            <a:off x="4629150" y="1260872"/>
            <a:ext cx="3887400" cy="618000"/>
          </a:xfrm>
          <a:prstGeom prst="rect">
            <a:avLst/>
          </a:prstGeom>
          <a:noFill/>
          <a:ln>
            <a:noFill/>
          </a:ln>
        </p:spPr>
        <p:txBody>
          <a:bodyPr anchorCtr="0" anchor="b" bIns="34275" lIns="68575" spcFirstLastPara="1" rIns="68575" wrap="square" tIns="34275">
            <a:normAutofit/>
          </a:bodyPr>
          <a:lstStyle>
            <a:lvl1pPr indent="-228600" lvl="0" marL="457200" rtl="0" algn="l">
              <a:lnSpc>
                <a:spcPct val="90000"/>
              </a:lnSpc>
              <a:spcBef>
                <a:spcPts val="800"/>
              </a:spcBef>
              <a:spcAft>
                <a:spcPts val="0"/>
              </a:spcAft>
              <a:buClr>
                <a:schemeClr val="dk1"/>
              </a:buClr>
              <a:buSzPts val="1800"/>
              <a:buNone/>
              <a:defRPr b="1" sz="1800"/>
            </a:lvl1pPr>
            <a:lvl2pPr indent="-228600" lvl="1" marL="914400" rtl="0" algn="l">
              <a:lnSpc>
                <a:spcPct val="90000"/>
              </a:lnSpc>
              <a:spcBef>
                <a:spcPts val="400"/>
              </a:spcBef>
              <a:spcAft>
                <a:spcPts val="0"/>
              </a:spcAft>
              <a:buClr>
                <a:schemeClr val="dk1"/>
              </a:buClr>
              <a:buSzPts val="1500"/>
              <a:buNone/>
              <a:defRPr b="1" sz="1500"/>
            </a:lvl2pPr>
            <a:lvl3pPr indent="-228600" lvl="2" marL="1371600" rtl="0" algn="l">
              <a:lnSpc>
                <a:spcPct val="90000"/>
              </a:lnSpc>
              <a:spcBef>
                <a:spcPts val="400"/>
              </a:spcBef>
              <a:spcAft>
                <a:spcPts val="0"/>
              </a:spcAft>
              <a:buClr>
                <a:schemeClr val="dk1"/>
              </a:buClr>
              <a:buSzPts val="1400"/>
              <a:buNone/>
              <a:defRPr b="1" sz="1400"/>
            </a:lvl3pPr>
            <a:lvl4pPr indent="-228600" lvl="3" marL="1828800" rtl="0" algn="l">
              <a:lnSpc>
                <a:spcPct val="90000"/>
              </a:lnSpc>
              <a:spcBef>
                <a:spcPts val="400"/>
              </a:spcBef>
              <a:spcAft>
                <a:spcPts val="0"/>
              </a:spcAft>
              <a:buClr>
                <a:schemeClr val="dk1"/>
              </a:buClr>
              <a:buSzPts val="1200"/>
              <a:buNone/>
              <a:defRPr b="1" sz="1200"/>
            </a:lvl4pPr>
            <a:lvl5pPr indent="-228600" lvl="4" marL="2286000" rtl="0" algn="l">
              <a:lnSpc>
                <a:spcPct val="90000"/>
              </a:lnSpc>
              <a:spcBef>
                <a:spcPts val="400"/>
              </a:spcBef>
              <a:spcAft>
                <a:spcPts val="0"/>
              </a:spcAft>
              <a:buClr>
                <a:schemeClr val="dk1"/>
              </a:buClr>
              <a:buSzPts val="1200"/>
              <a:buNone/>
              <a:defRPr b="1" sz="1200"/>
            </a:lvl5pPr>
            <a:lvl6pPr indent="-228600" lvl="5" marL="2743200" rtl="0" algn="l">
              <a:lnSpc>
                <a:spcPct val="90000"/>
              </a:lnSpc>
              <a:spcBef>
                <a:spcPts val="400"/>
              </a:spcBef>
              <a:spcAft>
                <a:spcPts val="0"/>
              </a:spcAft>
              <a:buClr>
                <a:schemeClr val="dk1"/>
              </a:buClr>
              <a:buSzPts val="1200"/>
              <a:buNone/>
              <a:defRPr b="1" sz="1200"/>
            </a:lvl6pPr>
            <a:lvl7pPr indent="-228600" lvl="6" marL="3200400" rtl="0" algn="l">
              <a:lnSpc>
                <a:spcPct val="90000"/>
              </a:lnSpc>
              <a:spcBef>
                <a:spcPts val="400"/>
              </a:spcBef>
              <a:spcAft>
                <a:spcPts val="0"/>
              </a:spcAft>
              <a:buClr>
                <a:schemeClr val="dk1"/>
              </a:buClr>
              <a:buSzPts val="1200"/>
              <a:buNone/>
              <a:defRPr b="1" sz="1200"/>
            </a:lvl7pPr>
            <a:lvl8pPr indent="-228600" lvl="7" marL="3657600" rtl="0" algn="l">
              <a:lnSpc>
                <a:spcPct val="90000"/>
              </a:lnSpc>
              <a:spcBef>
                <a:spcPts val="400"/>
              </a:spcBef>
              <a:spcAft>
                <a:spcPts val="0"/>
              </a:spcAft>
              <a:buClr>
                <a:schemeClr val="dk1"/>
              </a:buClr>
              <a:buSzPts val="1200"/>
              <a:buNone/>
              <a:defRPr b="1" sz="1200"/>
            </a:lvl8pPr>
            <a:lvl9pPr indent="-228600" lvl="8" marL="4114800" rtl="0" algn="l">
              <a:lnSpc>
                <a:spcPct val="90000"/>
              </a:lnSpc>
              <a:spcBef>
                <a:spcPts val="400"/>
              </a:spcBef>
              <a:spcAft>
                <a:spcPts val="0"/>
              </a:spcAft>
              <a:buClr>
                <a:schemeClr val="dk1"/>
              </a:buClr>
              <a:buSzPts val="1200"/>
              <a:buNone/>
              <a:defRPr b="1" sz="1200"/>
            </a:lvl9pPr>
          </a:lstStyle>
          <a:p/>
        </p:txBody>
      </p:sp>
      <p:sp>
        <p:nvSpPr>
          <p:cNvPr id="381" name="Google Shape;381;p71"/>
          <p:cNvSpPr txBox="1"/>
          <p:nvPr>
            <p:ph idx="4" type="body"/>
          </p:nvPr>
        </p:nvSpPr>
        <p:spPr>
          <a:xfrm>
            <a:off x="4629150" y="1878806"/>
            <a:ext cx="3887400" cy="27636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382" name="Google Shape;382;p71"/>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383" name="Google Shape;383;p71"/>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384" name="Google Shape;384;p71"/>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85" name="Shape 385"/>
        <p:cNvGrpSpPr/>
        <p:nvPr/>
      </p:nvGrpSpPr>
      <p:grpSpPr>
        <a:xfrm>
          <a:off x="0" y="0"/>
          <a:ext cx="0" cy="0"/>
          <a:chOff x="0" y="0"/>
          <a:chExt cx="0" cy="0"/>
        </a:xfrm>
      </p:grpSpPr>
      <p:sp>
        <p:nvSpPr>
          <p:cNvPr id="386" name="Google Shape;386;p72"/>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387" name="Google Shape;387;p72"/>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388" name="Google Shape;388;p72"/>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389" name="Google Shape;389;p72"/>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390" name="Shape 390"/>
        <p:cNvGrpSpPr/>
        <p:nvPr/>
      </p:nvGrpSpPr>
      <p:grpSpPr>
        <a:xfrm>
          <a:off x="0" y="0"/>
          <a:ext cx="0" cy="0"/>
          <a:chOff x="0" y="0"/>
          <a:chExt cx="0" cy="0"/>
        </a:xfrm>
      </p:grpSpPr>
      <p:sp>
        <p:nvSpPr>
          <p:cNvPr id="391" name="Google Shape;391;p73"/>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392" name="Google Shape;392;p73"/>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393" name="Google Shape;393;p73"/>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394" name="Shape 394"/>
        <p:cNvGrpSpPr/>
        <p:nvPr/>
      </p:nvGrpSpPr>
      <p:grpSpPr>
        <a:xfrm>
          <a:off x="0" y="0"/>
          <a:ext cx="0" cy="0"/>
          <a:chOff x="0" y="0"/>
          <a:chExt cx="0" cy="0"/>
        </a:xfrm>
      </p:grpSpPr>
      <p:sp>
        <p:nvSpPr>
          <p:cNvPr id="395" name="Google Shape;395;p74"/>
          <p:cNvSpPr txBox="1"/>
          <p:nvPr>
            <p:ph type="title"/>
          </p:nvPr>
        </p:nvSpPr>
        <p:spPr>
          <a:xfrm>
            <a:off x="629841" y="342900"/>
            <a:ext cx="2949000" cy="1200300"/>
          </a:xfrm>
          <a:prstGeom prst="rect">
            <a:avLst/>
          </a:prstGeom>
          <a:noFill/>
          <a:ln>
            <a:noFill/>
          </a:ln>
        </p:spPr>
        <p:txBody>
          <a:bodyPr anchorCtr="0" anchor="b" bIns="34275" lIns="68575" spcFirstLastPara="1" rIns="68575" wrap="square" tIns="34275">
            <a:normAutofit/>
          </a:bodyPr>
          <a:lstStyle>
            <a:lvl1pPr lvl="0" rtl="0" algn="l">
              <a:lnSpc>
                <a:spcPct val="90000"/>
              </a:lnSpc>
              <a:spcBef>
                <a:spcPts val="0"/>
              </a:spcBef>
              <a:spcAft>
                <a:spcPts val="0"/>
              </a:spcAft>
              <a:buClr>
                <a:schemeClr val="dk1"/>
              </a:buClr>
              <a:buSzPts val="2400"/>
              <a:buFont typeface="Calibri"/>
              <a:buNone/>
              <a:defRPr sz="24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396" name="Google Shape;396;p74"/>
          <p:cNvSpPr txBox="1"/>
          <p:nvPr>
            <p:ph idx="1" type="body"/>
          </p:nvPr>
        </p:nvSpPr>
        <p:spPr>
          <a:xfrm>
            <a:off x="3887391" y="740569"/>
            <a:ext cx="4629300" cy="3655200"/>
          </a:xfrm>
          <a:prstGeom prst="rect">
            <a:avLst/>
          </a:prstGeom>
          <a:noFill/>
          <a:ln>
            <a:noFill/>
          </a:ln>
        </p:spPr>
        <p:txBody>
          <a:bodyPr anchorCtr="0" anchor="t" bIns="34275" lIns="68575" spcFirstLastPara="1" rIns="68575" wrap="square" tIns="34275">
            <a:normAutofit/>
          </a:bodyPr>
          <a:lstStyle>
            <a:lvl1pPr indent="-381000" lvl="0" marL="457200" rtl="0" algn="l">
              <a:lnSpc>
                <a:spcPct val="90000"/>
              </a:lnSpc>
              <a:spcBef>
                <a:spcPts val="800"/>
              </a:spcBef>
              <a:spcAft>
                <a:spcPts val="0"/>
              </a:spcAft>
              <a:buClr>
                <a:schemeClr val="dk1"/>
              </a:buClr>
              <a:buSzPts val="2400"/>
              <a:buChar char="•"/>
              <a:defRPr sz="2400"/>
            </a:lvl1pPr>
            <a:lvl2pPr indent="-361950" lvl="1" marL="914400" rtl="0" algn="l">
              <a:lnSpc>
                <a:spcPct val="90000"/>
              </a:lnSpc>
              <a:spcBef>
                <a:spcPts val="400"/>
              </a:spcBef>
              <a:spcAft>
                <a:spcPts val="0"/>
              </a:spcAft>
              <a:buClr>
                <a:schemeClr val="dk1"/>
              </a:buClr>
              <a:buSzPts val="2100"/>
              <a:buChar char="•"/>
              <a:defRPr sz="2100"/>
            </a:lvl2pPr>
            <a:lvl3pPr indent="-342900" lvl="2" marL="1371600" rtl="0" algn="l">
              <a:lnSpc>
                <a:spcPct val="90000"/>
              </a:lnSpc>
              <a:spcBef>
                <a:spcPts val="400"/>
              </a:spcBef>
              <a:spcAft>
                <a:spcPts val="0"/>
              </a:spcAft>
              <a:buClr>
                <a:schemeClr val="dk1"/>
              </a:buClr>
              <a:buSzPts val="1800"/>
              <a:buChar char="•"/>
              <a:defRPr sz="1800"/>
            </a:lvl3pPr>
            <a:lvl4pPr indent="-323850" lvl="3" marL="1828800" rtl="0" algn="l">
              <a:lnSpc>
                <a:spcPct val="90000"/>
              </a:lnSpc>
              <a:spcBef>
                <a:spcPts val="400"/>
              </a:spcBef>
              <a:spcAft>
                <a:spcPts val="0"/>
              </a:spcAft>
              <a:buClr>
                <a:schemeClr val="dk1"/>
              </a:buClr>
              <a:buSzPts val="1500"/>
              <a:buChar char="•"/>
              <a:defRPr sz="1500"/>
            </a:lvl4pPr>
            <a:lvl5pPr indent="-323850" lvl="4" marL="2286000" rtl="0" algn="l">
              <a:lnSpc>
                <a:spcPct val="90000"/>
              </a:lnSpc>
              <a:spcBef>
                <a:spcPts val="400"/>
              </a:spcBef>
              <a:spcAft>
                <a:spcPts val="0"/>
              </a:spcAft>
              <a:buClr>
                <a:schemeClr val="dk1"/>
              </a:buClr>
              <a:buSzPts val="1500"/>
              <a:buChar char="•"/>
              <a:defRPr sz="1500"/>
            </a:lvl5pPr>
            <a:lvl6pPr indent="-323850" lvl="5" marL="2743200" rtl="0" algn="l">
              <a:lnSpc>
                <a:spcPct val="90000"/>
              </a:lnSpc>
              <a:spcBef>
                <a:spcPts val="400"/>
              </a:spcBef>
              <a:spcAft>
                <a:spcPts val="0"/>
              </a:spcAft>
              <a:buClr>
                <a:schemeClr val="dk1"/>
              </a:buClr>
              <a:buSzPts val="1500"/>
              <a:buChar char="•"/>
              <a:defRPr sz="1500"/>
            </a:lvl6pPr>
            <a:lvl7pPr indent="-323850" lvl="6" marL="3200400" rtl="0" algn="l">
              <a:lnSpc>
                <a:spcPct val="90000"/>
              </a:lnSpc>
              <a:spcBef>
                <a:spcPts val="400"/>
              </a:spcBef>
              <a:spcAft>
                <a:spcPts val="0"/>
              </a:spcAft>
              <a:buClr>
                <a:schemeClr val="dk1"/>
              </a:buClr>
              <a:buSzPts val="1500"/>
              <a:buChar char="•"/>
              <a:defRPr sz="1500"/>
            </a:lvl7pPr>
            <a:lvl8pPr indent="-323850" lvl="7" marL="3657600" rtl="0" algn="l">
              <a:lnSpc>
                <a:spcPct val="90000"/>
              </a:lnSpc>
              <a:spcBef>
                <a:spcPts val="400"/>
              </a:spcBef>
              <a:spcAft>
                <a:spcPts val="0"/>
              </a:spcAft>
              <a:buClr>
                <a:schemeClr val="dk1"/>
              </a:buClr>
              <a:buSzPts val="1500"/>
              <a:buChar char="•"/>
              <a:defRPr sz="1500"/>
            </a:lvl8pPr>
            <a:lvl9pPr indent="-323850" lvl="8" marL="4114800" rtl="0" algn="l">
              <a:lnSpc>
                <a:spcPct val="90000"/>
              </a:lnSpc>
              <a:spcBef>
                <a:spcPts val="400"/>
              </a:spcBef>
              <a:spcAft>
                <a:spcPts val="0"/>
              </a:spcAft>
              <a:buClr>
                <a:schemeClr val="dk1"/>
              </a:buClr>
              <a:buSzPts val="1500"/>
              <a:buChar char="•"/>
              <a:defRPr sz="1500"/>
            </a:lvl9pPr>
          </a:lstStyle>
          <a:p/>
        </p:txBody>
      </p:sp>
      <p:sp>
        <p:nvSpPr>
          <p:cNvPr id="397" name="Google Shape;397;p74"/>
          <p:cNvSpPr txBox="1"/>
          <p:nvPr>
            <p:ph idx="2" type="body"/>
          </p:nvPr>
        </p:nvSpPr>
        <p:spPr>
          <a:xfrm>
            <a:off x="629841" y="1543050"/>
            <a:ext cx="2949000" cy="2858700"/>
          </a:xfrm>
          <a:prstGeom prst="rect">
            <a:avLst/>
          </a:prstGeom>
          <a:noFill/>
          <a:ln>
            <a:noFill/>
          </a:ln>
        </p:spPr>
        <p:txBody>
          <a:bodyPr anchorCtr="0" anchor="t" bIns="34275" lIns="68575" spcFirstLastPara="1" rIns="68575" wrap="square" tIns="34275">
            <a:normAutofit/>
          </a:bodyPr>
          <a:lstStyle>
            <a:lvl1pPr indent="-228600" lvl="0" marL="457200" rtl="0" algn="l">
              <a:lnSpc>
                <a:spcPct val="90000"/>
              </a:lnSpc>
              <a:spcBef>
                <a:spcPts val="800"/>
              </a:spcBef>
              <a:spcAft>
                <a:spcPts val="0"/>
              </a:spcAft>
              <a:buClr>
                <a:schemeClr val="dk1"/>
              </a:buClr>
              <a:buSzPts val="1200"/>
              <a:buNone/>
              <a:defRPr sz="1200"/>
            </a:lvl1pPr>
            <a:lvl2pPr indent="-228600" lvl="1" marL="914400" rtl="0" algn="l">
              <a:lnSpc>
                <a:spcPct val="90000"/>
              </a:lnSpc>
              <a:spcBef>
                <a:spcPts val="400"/>
              </a:spcBef>
              <a:spcAft>
                <a:spcPts val="0"/>
              </a:spcAft>
              <a:buClr>
                <a:schemeClr val="dk1"/>
              </a:buClr>
              <a:buSzPts val="1100"/>
              <a:buNone/>
              <a:defRPr sz="1100"/>
            </a:lvl2pPr>
            <a:lvl3pPr indent="-228600" lvl="2" marL="1371600" rtl="0" algn="l">
              <a:lnSpc>
                <a:spcPct val="90000"/>
              </a:lnSpc>
              <a:spcBef>
                <a:spcPts val="400"/>
              </a:spcBef>
              <a:spcAft>
                <a:spcPts val="0"/>
              </a:spcAft>
              <a:buClr>
                <a:schemeClr val="dk1"/>
              </a:buClr>
              <a:buSzPts val="900"/>
              <a:buNone/>
              <a:defRPr sz="900"/>
            </a:lvl3pPr>
            <a:lvl4pPr indent="-228600" lvl="3" marL="1828800" rtl="0" algn="l">
              <a:lnSpc>
                <a:spcPct val="90000"/>
              </a:lnSpc>
              <a:spcBef>
                <a:spcPts val="400"/>
              </a:spcBef>
              <a:spcAft>
                <a:spcPts val="0"/>
              </a:spcAft>
              <a:buClr>
                <a:schemeClr val="dk1"/>
              </a:buClr>
              <a:buSzPts val="800"/>
              <a:buNone/>
              <a:defRPr sz="800"/>
            </a:lvl4pPr>
            <a:lvl5pPr indent="-228600" lvl="4" marL="2286000" rtl="0" algn="l">
              <a:lnSpc>
                <a:spcPct val="90000"/>
              </a:lnSpc>
              <a:spcBef>
                <a:spcPts val="400"/>
              </a:spcBef>
              <a:spcAft>
                <a:spcPts val="0"/>
              </a:spcAft>
              <a:buClr>
                <a:schemeClr val="dk1"/>
              </a:buClr>
              <a:buSzPts val="800"/>
              <a:buNone/>
              <a:defRPr sz="800"/>
            </a:lvl5pPr>
            <a:lvl6pPr indent="-228600" lvl="5" marL="2743200" rtl="0" algn="l">
              <a:lnSpc>
                <a:spcPct val="90000"/>
              </a:lnSpc>
              <a:spcBef>
                <a:spcPts val="400"/>
              </a:spcBef>
              <a:spcAft>
                <a:spcPts val="0"/>
              </a:spcAft>
              <a:buClr>
                <a:schemeClr val="dk1"/>
              </a:buClr>
              <a:buSzPts val="800"/>
              <a:buNone/>
              <a:defRPr sz="800"/>
            </a:lvl6pPr>
            <a:lvl7pPr indent="-228600" lvl="6" marL="3200400" rtl="0" algn="l">
              <a:lnSpc>
                <a:spcPct val="90000"/>
              </a:lnSpc>
              <a:spcBef>
                <a:spcPts val="400"/>
              </a:spcBef>
              <a:spcAft>
                <a:spcPts val="0"/>
              </a:spcAft>
              <a:buClr>
                <a:schemeClr val="dk1"/>
              </a:buClr>
              <a:buSzPts val="800"/>
              <a:buNone/>
              <a:defRPr sz="800"/>
            </a:lvl7pPr>
            <a:lvl8pPr indent="-228600" lvl="7" marL="3657600" rtl="0" algn="l">
              <a:lnSpc>
                <a:spcPct val="90000"/>
              </a:lnSpc>
              <a:spcBef>
                <a:spcPts val="400"/>
              </a:spcBef>
              <a:spcAft>
                <a:spcPts val="0"/>
              </a:spcAft>
              <a:buClr>
                <a:schemeClr val="dk1"/>
              </a:buClr>
              <a:buSzPts val="800"/>
              <a:buNone/>
              <a:defRPr sz="800"/>
            </a:lvl8pPr>
            <a:lvl9pPr indent="-228600" lvl="8" marL="4114800" rtl="0" algn="l">
              <a:lnSpc>
                <a:spcPct val="90000"/>
              </a:lnSpc>
              <a:spcBef>
                <a:spcPts val="400"/>
              </a:spcBef>
              <a:spcAft>
                <a:spcPts val="0"/>
              </a:spcAft>
              <a:buClr>
                <a:schemeClr val="dk1"/>
              </a:buClr>
              <a:buSzPts val="800"/>
              <a:buNone/>
              <a:defRPr sz="800"/>
            </a:lvl9pPr>
          </a:lstStyle>
          <a:p/>
        </p:txBody>
      </p:sp>
      <p:sp>
        <p:nvSpPr>
          <p:cNvPr id="398" name="Google Shape;398;p74"/>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399" name="Google Shape;399;p74"/>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400" name="Google Shape;400;p74"/>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401" name="Shape 401"/>
        <p:cNvGrpSpPr/>
        <p:nvPr/>
      </p:nvGrpSpPr>
      <p:grpSpPr>
        <a:xfrm>
          <a:off x="0" y="0"/>
          <a:ext cx="0" cy="0"/>
          <a:chOff x="0" y="0"/>
          <a:chExt cx="0" cy="0"/>
        </a:xfrm>
      </p:grpSpPr>
      <p:sp>
        <p:nvSpPr>
          <p:cNvPr id="402" name="Google Shape;402;p75"/>
          <p:cNvSpPr txBox="1"/>
          <p:nvPr>
            <p:ph type="title"/>
          </p:nvPr>
        </p:nvSpPr>
        <p:spPr>
          <a:xfrm>
            <a:off x="629841" y="342900"/>
            <a:ext cx="2949000" cy="1200300"/>
          </a:xfrm>
          <a:prstGeom prst="rect">
            <a:avLst/>
          </a:prstGeom>
          <a:noFill/>
          <a:ln>
            <a:noFill/>
          </a:ln>
        </p:spPr>
        <p:txBody>
          <a:bodyPr anchorCtr="0" anchor="b" bIns="34275" lIns="68575" spcFirstLastPara="1" rIns="68575" wrap="square" tIns="34275">
            <a:normAutofit/>
          </a:bodyPr>
          <a:lstStyle>
            <a:lvl1pPr lvl="0" rtl="0" algn="l">
              <a:lnSpc>
                <a:spcPct val="90000"/>
              </a:lnSpc>
              <a:spcBef>
                <a:spcPts val="0"/>
              </a:spcBef>
              <a:spcAft>
                <a:spcPts val="0"/>
              </a:spcAft>
              <a:buClr>
                <a:schemeClr val="dk1"/>
              </a:buClr>
              <a:buSzPts val="2400"/>
              <a:buFont typeface="Calibri"/>
              <a:buNone/>
              <a:defRPr sz="24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403" name="Google Shape;403;p75"/>
          <p:cNvSpPr/>
          <p:nvPr>
            <p:ph idx="2" type="pic"/>
          </p:nvPr>
        </p:nvSpPr>
        <p:spPr>
          <a:xfrm>
            <a:off x="3887391" y="740569"/>
            <a:ext cx="4629300" cy="3655200"/>
          </a:xfrm>
          <a:prstGeom prst="rect">
            <a:avLst/>
          </a:prstGeom>
          <a:noFill/>
          <a:ln>
            <a:noFill/>
          </a:ln>
        </p:spPr>
      </p:sp>
      <p:sp>
        <p:nvSpPr>
          <p:cNvPr id="404" name="Google Shape;404;p75"/>
          <p:cNvSpPr txBox="1"/>
          <p:nvPr>
            <p:ph idx="1" type="body"/>
          </p:nvPr>
        </p:nvSpPr>
        <p:spPr>
          <a:xfrm>
            <a:off x="629841" y="1543050"/>
            <a:ext cx="2949000" cy="2858700"/>
          </a:xfrm>
          <a:prstGeom prst="rect">
            <a:avLst/>
          </a:prstGeom>
          <a:noFill/>
          <a:ln>
            <a:noFill/>
          </a:ln>
        </p:spPr>
        <p:txBody>
          <a:bodyPr anchorCtr="0" anchor="t" bIns="34275" lIns="68575" spcFirstLastPara="1" rIns="68575" wrap="square" tIns="34275">
            <a:normAutofit/>
          </a:bodyPr>
          <a:lstStyle>
            <a:lvl1pPr indent="-228600" lvl="0" marL="457200" rtl="0" algn="l">
              <a:lnSpc>
                <a:spcPct val="90000"/>
              </a:lnSpc>
              <a:spcBef>
                <a:spcPts val="800"/>
              </a:spcBef>
              <a:spcAft>
                <a:spcPts val="0"/>
              </a:spcAft>
              <a:buClr>
                <a:schemeClr val="dk1"/>
              </a:buClr>
              <a:buSzPts val="1200"/>
              <a:buNone/>
              <a:defRPr sz="1200"/>
            </a:lvl1pPr>
            <a:lvl2pPr indent="-228600" lvl="1" marL="914400" rtl="0" algn="l">
              <a:lnSpc>
                <a:spcPct val="90000"/>
              </a:lnSpc>
              <a:spcBef>
                <a:spcPts val="400"/>
              </a:spcBef>
              <a:spcAft>
                <a:spcPts val="0"/>
              </a:spcAft>
              <a:buClr>
                <a:schemeClr val="dk1"/>
              </a:buClr>
              <a:buSzPts val="1100"/>
              <a:buNone/>
              <a:defRPr sz="1100"/>
            </a:lvl2pPr>
            <a:lvl3pPr indent="-228600" lvl="2" marL="1371600" rtl="0" algn="l">
              <a:lnSpc>
                <a:spcPct val="90000"/>
              </a:lnSpc>
              <a:spcBef>
                <a:spcPts val="400"/>
              </a:spcBef>
              <a:spcAft>
                <a:spcPts val="0"/>
              </a:spcAft>
              <a:buClr>
                <a:schemeClr val="dk1"/>
              </a:buClr>
              <a:buSzPts val="900"/>
              <a:buNone/>
              <a:defRPr sz="900"/>
            </a:lvl3pPr>
            <a:lvl4pPr indent="-228600" lvl="3" marL="1828800" rtl="0" algn="l">
              <a:lnSpc>
                <a:spcPct val="90000"/>
              </a:lnSpc>
              <a:spcBef>
                <a:spcPts val="400"/>
              </a:spcBef>
              <a:spcAft>
                <a:spcPts val="0"/>
              </a:spcAft>
              <a:buClr>
                <a:schemeClr val="dk1"/>
              </a:buClr>
              <a:buSzPts val="800"/>
              <a:buNone/>
              <a:defRPr sz="800"/>
            </a:lvl4pPr>
            <a:lvl5pPr indent="-228600" lvl="4" marL="2286000" rtl="0" algn="l">
              <a:lnSpc>
                <a:spcPct val="90000"/>
              </a:lnSpc>
              <a:spcBef>
                <a:spcPts val="400"/>
              </a:spcBef>
              <a:spcAft>
                <a:spcPts val="0"/>
              </a:spcAft>
              <a:buClr>
                <a:schemeClr val="dk1"/>
              </a:buClr>
              <a:buSzPts val="800"/>
              <a:buNone/>
              <a:defRPr sz="800"/>
            </a:lvl5pPr>
            <a:lvl6pPr indent="-228600" lvl="5" marL="2743200" rtl="0" algn="l">
              <a:lnSpc>
                <a:spcPct val="90000"/>
              </a:lnSpc>
              <a:spcBef>
                <a:spcPts val="400"/>
              </a:spcBef>
              <a:spcAft>
                <a:spcPts val="0"/>
              </a:spcAft>
              <a:buClr>
                <a:schemeClr val="dk1"/>
              </a:buClr>
              <a:buSzPts val="800"/>
              <a:buNone/>
              <a:defRPr sz="800"/>
            </a:lvl6pPr>
            <a:lvl7pPr indent="-228600" lvl="6" marL="3200400" rtl="0" algn="l">
              <a:lnSpc>
                <a:spcPct val="90000"/>
              </a:lnSpc>
              <a:spcBef>
                <a:spcPts val="400"/>
              </a:spcBef>
              <a:spcAft>
                <a:spcPts val="0"/>
              </a:spcAft>
              <a:buClr>
                <a:schemeClr val="dk1"/>
              </a:buClr>
              <a:buSzPts val="800"/>
              <a:buNone/>
              <a:defRPr sz="800"/>
            </a:lvl7pPr>
            <a:lvl8pPr indent="-228600" lvl="7" marL="3657600" rtl="0" algn="l">
              <a:lnSpc>
                <a:spcPct val="90000"/>
              </a:lnSpc>
              <a:spcBef>
                <a:spcPts val="400"/>
              </a:spcBef>
              <a:spcAft>
                <a:spcPts val="0"/>
              </a:spcAft>
              <a:buClr>
                <a:schemeClr val="dk1"/>
              </a:buClr>
              <a:buSzPts val="800"/>
              <a:buNone/>
              <a:defRPr sz="800"/>
            </a:lvl8pPr>
            <a:lvl9pPr indent="-228600" lvl="8" marL="4114800" rtl="0" algn="l">
              <a:lnSpc>
                <a:spcPct val="90000"/>
              </a:lnSpc>
              <a:spcBef>
                <a:spcPts val="400"/>
              </a:spcBef>
              <a:spcAft>
                <a:spcPts val="0"/>
              </a:spcAft>
              <a:buClr>
                <a:schemeClr val="dk1"/>
              </a:buClr>
              <a:buSzPts val="800"/>
              <a:buNone/>
              <a:defRPr sz="800"/>
            </a:lvl9pPr>
          </a:lstStyle>
          <a:p/>
        </p:txBody>
      </p:sp>
      <p:sp>
        <p:nvSpPr>
          <p:cNvPr id="405" name="Google Shape;405;p75"/>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406" name="Google Shape;406;p75"/>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407" name="Google Shape;407;p75"/>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408" name="Shape 408"/>
        <p:cNvGrpSpPr/>
        <p:nvPr/>
      </p:nvGrpSpPr>
      <p:grpSpPr>
        <a:xfrm>
          <a:off x="0" y="0"/>
          <a:ext cx="0" cy="0"/>
          <a:chOff x="0" y="0"/>
          <a:chExt cx="0" cy="0"/>
        </a:xfrm>
      </p:grpSpPr>
      <p:sp>
        <p:nvSpPr>
          <p:cNvPr id="409" name="Google Shape;409;p76"/>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410" name="Google Shape;410;p76"/>
          <p:cNvSpPr txBox="1"/>
          <p:nvPr>
            <p:ph idx="1" type="body"/>
          </p:nvPr>
        </p:nvSpPr>
        <p:spPr>
          <a:xfrm rot="5400000">
            <a:off x="2940300" y="-942431"/>
            <a:ext cx="3263400" cy="78867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411" name="Google Shape;411;p76"/>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412" name="Google Shape;412;p76"/>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413" name="Google Shape;413;p76"/>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414" name="Shape 414"/>
        <p:cNvGrpSpPr/>
        <p:nvPr/>
      </p:nvGrpSpPr>
      <p:grpSpPr>
        <a:xfrm>
          <a:off x="0" y="0"/>
          <a:ext cx="0" cy="0"/>
          <a:chOff x="0" y="0"/>
          <a:chExt cx="0" cy="0"/>
        </a:xfrm>
      </p:grpSpPr>
      <p:sp>
        <p:nvSpPr>
          <p:cNvPr id="415" name="Google Shape;415;p77"/>
          <p:cNvSpPr txBox="1"/>
          <p:nvPr>
            <p:ph type="title"/>
          </p:nvPr>
        </p:nvSpPr>
        <p:spPr>
          <a:xfrm rot="5400000">
            <a:off x="5350050" y="1467544"/>
            <a:ext cx="4359000" cy="19716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416" name="Google Shape;416;p77"/>
          <p:cNvSpPr txBox="1"/>
          <p:nvPr>
            <p:ph idx="1" type="body"/>
          </p:nvPr>
        </p:nvSpPr>
        <p:spPr>
          <a:xfrm rot="5400000">
            <a:off x="1349475" y="-447056"/>
            <a:ext cx="4359000" cy="58008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417" name="Google Shape;417;p77"/>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418" name="Google Shape;418;p77"/>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100"/>
              <a:buNone/>
              <a:defRPr/>
            </a:lvl1pPr>
            <a:lvl2pPr lvl="1" rtl="0" algn="l">
              <a:spcBef>
                <a:spcPts val="0"/>
              </a:spcBef>
              <a:spcAft>
                <a:spcPts val="0"/>
              </a:spcAft>
              <a:buSzPts val="1100"/>
              <a:buNone/>
              <a:defRPr/>
            </a:lvl2pPr>
            <a:lvl3pPr lvl="2" rtl="0" algn="l">
              <a:spcBef>
                <a:spcPts val="0"/>
              </a:spcBef>
              <a:spcAft>
                <a:spcPts val="0"/>
              </a:spcAft>
              <a:buSzPts val="1100"/>
              <a:buNone/>
              <a:defRPr/>
            </a:lvl3pPr>
            <a:lvl4pPr lvl="3" rtl="0" algn="l">
              <a:spcBef>
                <a:spcPts val="0"/>
              </a:spcBef>
              <a:spcAft>
                <a:spcPts val="0"/>
              </a:spcAft>
              <a:buSzPts val="1100"/>
              <a:buNone/>
              <a:defRPr/>
            </a:lvl4pPr>
            <a:lvl5pPr lvl="4" rtl="0" algn="l">
              <a:spcBef>
                <a:spcPts val="0"/>
              </a:spcBef>
              <a:spcAft>
                <a:spcPts val="0"/>
              </a:spcAft>
              <a:buSzPts val="1100"/>
              <a:buNone/>
              <a:defRPr/>
            </a:lvl5pPr>
            <a:lvl6pPr lvl="5" rtl="0" algn="l">
              <a:spcBef>
                <a:spcPts val="0"/>
              </a:spcBef>
              <a:spcAft>
                <a:spcPts val="0"/>
              </a:spcAft>
              <a:buSzPts val="1100"/>
              <a:buNone/>
              <a:defRPr/>
            </a:lvl6pPr>
            <a:lvl7pPr lvl="6" rtl="0" algn="l">
              <a:spcBef>
                <a:spcPts val="0"/>
              </a:spcBef>
              <a:spcAft>
                <a:spcPts val="0"/>
              </a:spcAft>
              <a:buSzPts val="1100"/>
              <a:buNone/>
              <a:defRPr/>
            </a:lvl7pPr>
            <a:lvl8pPr lvl="7" rtl="0" algn="l">
              <a:spcBef>
                <a:spcPts val="0"/>
              </a:spcBef>
              <a:spcAft>
                <a:spcPts val="0"/>
              </a:spcAft>
              <a:buSzPts val="1100"/>
              <a:buNone/>
              <a:defRPr/>
            </a:lvl8pPr>
            <a:lvl9pPr lvl="8" rtl="0" algn="l">
              <a:spcBef>
                <a:spcPts val="0"/>
              </a:spcBef>
              <a:spcAft>
                <a:spcPts val="0"/>
              </a:spcAft>
              <a:buSzPts val="1100"/>
              <a:buNone/>
              <a:defRPr/>
            </a:lvl9pPr>
          </a:lstStyle>
          <a:p/>
        </p:txBody>
      </p:sp>
      <p:sp>
        <p:nvSpPr>
          <p:cNvPr id="419" name="Google Shape;419;p77"/>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rtl="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theme" Target="../theme/theme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19" Type="http://schemas.openxmlformats.org/officeDocument/2006/relationships/slideLayout" Target="../slideLayouts/slideLayout19.xml"/><Relationship Id="rId6" Type="http://schemas.openxmlformats.org/officeDocument/2006/relationships/slideLayout" Target="../slideLayouts/slideLayout6.xml"/><Relationship Id="rId18" Type="http://schemas.openxmlformats.org/officeDocument/2006/relationships/slideLayout" Target="../slideLayouts/slideLayout18.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30.xml"/><Relationship Id="rId10" Type="http://schemas.openxmlformats.org/officeDocument/2006/relationships/slideLayout" Target="../slideLayouts/slideLayout29.xml"/><Relationship Id="rId13" Type="http://schemas.openxmlformats.org/officeDocument/2006/relationships/theme" Target="../theme/theme6.xml"/><Relationship Id="rId12" Type="http://schemas.openxmlformats.org/officeDocument/2006/relationships/slideLayout" Target="../slideLayouts/slideLayout31.xml"/><Relationship Id="rId1" Type="http://schemas.openxmlformats.org/officeDocument/2006/relationships/slideLayout" Target="../slideLayouts/slideLayout20.xml"/><Relationship Id="rId2" Type="http://schemas.openxmlformats.org/officeDocument/2006/relationships/slideLayout" Target="../slideLayouts/slideLayout21.xml"/><Relationship Id="rId3" Type="http://schemas.openxmlformats.org/officeDocument/2006/relationships/slideLayout" Target="../slideLayouts/slideLayout22.xml"/><Relationship Id="rId4" Type="http://schemas.openxmlformats.org/officeDocument/2006/relationships/slideLayout" Target="../slideLayouts/slideLayout23.xml"/><Relationship Id="rId9" Type="http://schemas.openxmlformats.org/officeDocument/2006/relationships/slideLayout" Target="../slideLayouts/slideLayout28.xml"/><Relationship Id="rId5" Type="http://schemas.openxmlformats.org/officeDocument/2006/relationships/slideLayout" Target="../slideLayouts/slideLayout24.xml"/><Relationship Id="rId6" Type="http://schemas.openxmlformats.org/officeDocument/2006/relationships/slideLayout" Target="../slideLayouts/slideLayout25.xml"/><Relationship Id="rId7" Type="http://schemas.openxmlformats.org/officeDocument/2006/relationships/slideLayout" Target="../slideLayouts/slideLayout26.xml"/><Relationship Id="rId8"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42.xml"/><Relationship Id="rId10" Type="http://schemas.openxmlformats.org/officeDocument/2006/relationships/slideLayout" Target="../slideLayouts/slideLayout41.xml"/><Relationship Id="rId13" Type="http://schemas.openxmlformats.org/officeDocument/2006/relationships/slideLayout" Target="../slideLayouts/slideLayout44.xml"/><Relationship Id="rId12" Type="http://schemas.openxmlformats.org/officeDocument/2006/relationships/slideLayout" Target="../slideLayouts/slideLayout43.xml"/><Relationship Id="rId1" Type="http://schemas.openxmlformats.org/officeDocument/2006/relationships/slideLayout" Target="../slideLayouts/slideLayout32.xml"/><Relationship Id="rId2" Type="http://schemas.openxmlformats.org/officeDocument/2006/relationships/slideLayout" Target="../slideLayouts/slideLayout33.xml"/><Relationship Id="rId3" Type="http://schemas.openxmlformats.org/officeDocument/2006/relationships/slideLayout" Target="../slideLayouts/slideLayout34.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theme" Target="../theme/theme5.xml"/><Relationship Id="rId5" Type="http://schemas.openxmlformats.org/officeDocument/2006/relationships/slideLayout" Target="../slideLayouts/slideLayout36.xml"/><Relationship Id="rId6" Type="http://schemas.openxmlformats.org/officeDocument/2006/relationships/slideLayout" Target="../slideLayouts/slideLayout37.xml"/><Relationship Id="rId7" Type="http://schemas.openxmlformats.org/officeDocument/2006/relationships/slideLayout" Target="../slideLayouts/slideLayout38.xml"/><Relationship Id="rId8" Type="http://schemas.openxmlformats.org/officeDocument/2006/relationships/slideLayout" Target="../slideLayouts/slideLayout39.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55.xml"/><Relationship Id="rId10" Type="http://schemas.openxmlformats.org/officeDocument/2006/relationships/slideLayout" Target="../slideLayouts/slideLayout54.xml"/><Relationship Id="rId13" Type="http://schemas.openxmlformats.org/officeDocument/2006/relationships/slideLayout" Target="../slideLayouts/slideLayout57.xml"/><Relationship Id="rId12" Type="http://schemas.openxmlformats.org/officeDocument/2006/relationships/slideLayout" Target="../slideLayouts/slideLayout56.xml"/><Relationship Id="rId1" Type="http://schemas.openxmlformats.org/officeDocument/2006/relationships/slideLayout" Target="../slideLayouts/slideLayout45.xml"/><Relationship Id="rId2" Type="http://schemas.openxmlformats.org/officeDocument/2006/relationships/slideLayout" Target="../slideLayouts/slideLayout46.xml"/><Relationship Id="rId3" Type="http://schemas.openxmlformats.org/officeDocument/2006/relationships/slideLayout" Target="../slideLayouts/slideLayout47.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5" Type="http://schemas.openxmlformats.org/officeDocument/2006/relationships/slideLayout" Target="../slideLayouts/slideLayout59.xml"/><Relationship Id="rId14" Type="http://schemas.openxmlformats.org/officeDocument/2006/relationships/slideLayout" Target="../slideLayouts/slideLayout58.xml"/><Relationship Id="rId16" Type="http://schemas.openxmlformats.org/officeDocument/2006/relationships/theme" Target="../theme/theme1.xml"/><Relationship Id="rId5" Type="http://schemas.openxmlformats.org/officeDocument/2006/relationships/slideLayout" Target="../slideLayouts/slideLayout49.xml"/><Relationship Id="rId6" Type="http://schemas.openxmlformats.org/officeDocument/2006/relationships/slideLayout" Target="../slideLayouts/slideLayout50.xml"/><Relationship Id="rId7" Type="http://schemas.openxmlformats.org/officeDocument/2006/relationships/slideLayout" Target="../slideLayouts/slideLayout51.xml"/><Relationship Id="rId8" Type="http://schemas.openxmlformats.org/officeDocument/2006/relationships/slideLayout" Target="../slideLayouts/slideLayout52.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70.xml"/><Relationship Id="rId10" Type="http://schemas.openxmlformats.org/officeDocument/2006/relationships/slideLayout" Target="../slideLayouts/slideLayout69.xml"/><Relationship Id="rId13" Type="http://schemas.openxmlformats.org/officeDocument/2006/relationships/slideLayout" Target="../slideLayouts/slideLayout72.xml"/><Relationship Id="rId12" Type="http://schemas.openxmlformats.org/officeDocument/2006/relationships/slideLayout" Target="../slideLayouts/slideLayout71.xml"/><Relationship Id="rId1" Type="http://schemas.openxmlformats.org/officeDocument/2006/relationships/slideLayout" Target="../slideLayouts/slideLayout60.xml"/><Relationship Id="rId2" Type="http://schemas.openxmlformats.org/officeDocument/2006/relationships/slideLayout" Target="../slideLayouts/slideLayout61.xml"/><Relationship Id="rId3" Type="http://schemas.openxmlformats.org/officeDocument/2006/relationships/slideLayout" Target="../slideLayouts/slideLayout62.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theme" Target="../theme/theme3.xml"/><Relationship Id="rId5" Type="http://schemas.openxmlformats.org/officeDocument/2006/relationships/slideLayout" Target="../slideLayouts/slideLayout64.xml"/><Relationship Id="rId6" Type="http://schemas.openxmlformats.org/officeDocument/2006/relationships/slideLayout" Target="../slideLayouts/slideLayout65.xml"/><Relationship Id="rId7" Type="http://schemas.openxmlformats.org/officeDocument/2006/relationships/slideLayout" Target="../slideLayouts/slideLayout66.xml"/><Relationship Id="rId8" Type="http://schemas.openxmlformats.org/officeDocument/2006/relationships/slideLayout" Target="../slideLayouts/slideLayout6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rtl="0">
              <a:lnSpc>
                <a:spcPct val="115000"/>
              </a:lnSpc>
              <a:spcBef>
                <a:spcPts val="0"/>
              </a:spcBef>
              <a:spcAft>
                <a:spcPts val="0"/>
              </a:spcAft>
              <a:buClr>
                <a:schemeClr val="dk2"/>
              </a:buClr>
              <a:buSzPts val="1800"/>
              <a:buChar char="●"/>
              <a:defRPr sz="1800">
                <a:solidFill>
                  <a:schemeClr val="dk2"/>
                </a:solidFill>
              </a:defRPr>
            </a:lvl1pPr>
            <a:lvl2pPr indent="-317500" lvl="1" marL="914400" rtl="0">
              <a:lnSpc>
                <a:spcPct val="115000"/>
              </a:lnSpc>
              <a:spcBef>
                <a:spcPts val="0"/>
              </a:spcBef>
              <a:spcAft>
                <a:spcPts val="0"/>
              </a:spcAft>
              <a:buClr>
                <a:schemeClr val="dk2"/>
              </a:buClr>
              <a:buSzPts val="1400"/>
              <a:buChar char="○"/>
              <a:defRPr>
                <a:solidFill>
                  <a:schemeClr val="dk2"/>
                </a:solidFill>
              </a:defRPr>
            </a:lvl2pPr>
            <a:lvl3pPr indent="-317500" lvl="2" marL="1371600" rtl="0">
              <a:lnSpc>
                <a:spcPct val="115000"/>
              </a:lnSpc>
              <a:spcBef>
                <a:spcPts val="0"/>
              </a:spcBef>
              <a:spcAft>
                <a:spcPts val="0"/>
              </a:spcAft>
              <a:buClr>
                <a:schemeClr val="dk2"/>
              </a:buClr>
              <a:buSzPts val="1400"/>
              <a:buChar char="■"/>
              <a:defRPr>
                <a:solidFill>
                  <a:schemeClr val="dk2"/>
                </a:solidFill>
              </a:defRPr>
            </a:lvl3pPr>
            <a:lvl4pPr indent="-317500" lvl="3" marL="1828800" rtl="0">
              <a:lnSpc>
                <a:spcPct val="115000"/>
              </a:lnSpc>
              <a:spcBef>
                <a:spcPts val="0"/>
              </a:spcBef>
              <a:spcAft>
                <a:spcPts val="0"/>
              </a:spcAft>
              <a:buClr>
                <a:schemeClr val="dk2"/>
              </a:buClr>
              <a:buSzPts val="1400"/>
              <a:buChar char="●"/>
              <a:defRPr>
                <a:solidFill>
                  <a:schemeClr val="dk2"/>
                </a:solidFill>
              </a:defRPr>
            </a:lvl4pPr>
            <a:lvl5pPr indent="-317500" lvl="4" marL="2286000" rtl="0">
              <a:lnSpc>
                <a:spcPct val="115000"/>
              </a:lnSpc>
              <a:spcBef>
                <a:spcPts val="0"/>
              </a:spcBef>
              <a:spcAft>
                <a:spcPts val="0"/>
              </a:spcAft>
              <a:buClr>
                <a:schemeClr val="dk2"/>
              </a:buClr>
              <a:buSzPts val="1400"/>
              <a:buChar char="○"/>
              <a:defRPr>
                <a:solidFill>
                  <a:schemeClr val="dk2"/>
                </a:solidFill>
              </a:defRPr>
            </a:lvl5pPr>
            <a:lvl6pPr indent="-317500" lvl="5" marL="2743200" rtl="0">
              <a:lnSpc>
                <a:spcPct val="115000"/>
              </a:lnSpc>
              <a:spcBef>
                <a:spcPts val="0"/>
              </a:spcBef>
              <a:spcAft>
                <a:spcPts val="0"/>
              </a:spcAft>
              <a:buClr>
                <a:schemeClr val="dk2"/>
              </a:buClr>
              <a:buSzPts val="1400"/>
              <a:buChar char="■"/>
              <a:defRPr>
                <a:solidFill>
                  <a:schemeClr val="dk2"/>
                </a:solidFill>
              </a:defRPr>
            </a:lvl6pPr>
            <a:lvl7pPr indent="-317500" lvl="6" marL="3200400" rtl="0">
              <a:lnSpc>
                <a:spcPct val="115000"/>
              </a:lnSpc>
              <a:spcBef>
                <a:spcPts val="0"/>
              </a:spcBef>
              <a:spcAft>
                <a:spcPts val="0"/>
              </a:spcAft>
              <a:buClr>
                <a:schemeClr val="dk2"/>
              </a:buClr>
              <a:buSzPts val="1400"/>
              <a:buChar char="●"/>
              <a:defRPr>
                <a:solidFill>
                  <a:schemeClr val="dk2"/>
                </a:solidFill>
              </a:defRPr>
            </a:lvl7pPr>
            <a:lvl8pPr indent="-317500" lvl="7" marL="3657600" rtl="0">
              <a:lnSpc>
                <a:spcPct val="115000"/>
              </a:lnSpc>
              <a:spcBef>
                <a:spcPts val="0"/>
              </a:spcBef>
              <a:spcAft>
                <a:spcPts val="0"/>
              </a:spcAft>
              <a:buClr>
                <a:schemeClr val="dk2"/>
              </a:buClr>
              <a:buSzPts val="1400"/>
              <a:buChar char="○"/>
              <a:defRPr>
                <a:solidFill>
                  <a:schemeClr val="dk2"/>
                </a:solidFill>
              </a:defRPr>
            </a:lvl8pPr>
            <a:lvl9pPr indent="-317500" lvl="8" marL="4114800" rtl="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rtl="0" algn="r">
              <a:buNone/>
              <a:defRPr sz="1000">
                <a:solidFill>
                  <a:schemeClr val="dk2"/>
                </a:solidFill>
              </a:defRPr>
            </a:lvl1pPr>
            <a:lvl2pPr lvl="1" rtl="0" algn="r">
              <a:buNone/>
              <a:defRPr sz="1000">
                <a:solidFill>
                  <a:schemeClr val="dk2"/>
                </a:solidFill>
              </a:defRPr>
            </a:lvl2pPr>
            <a:lvl3pPr lvl="2" rtl="0" algn="r">
              <a:buNone/>
              <a:defRPr sz="1000">
                <a:solidFill>
                  <a:schemeClr val="dk2"/>
                </a:solidFill>
              </a:defRPr>
            </a:lvl3pPr>
            <a:lvl4pPr lvl="3" rtl="0" algn="r">
              <a:buNone/>
              <a:defRPr sz="1000">
                <a:solidFill>
                  <a:schemeClr val="dk2"/>
                </a:solidFill>
              </a:defRPr>
            </a:lvl4pPr>
            <a:lvl5pPr lvl="4" rtl="0" algn="r">
              <a:buNone/>
              <a:defRPr sz="1000">
                <a:solidFill>
                  <a:schemeClr val="dk2"/>
                </a:solidFill>
              </a:defRPr>
            </a:lvl5pPr>
            <a:lvl6pPr lvl="5" rtl="0" algn="r">
              <a:buNone/>
              <a:defRPr sz="1000">
                <a:solidFill>
                  <a:schemeClr val="dk2"/>
                </a:solidFill>
              </a:defRPr>
            </a:lvl6pPr>
            <a:lvl7pPr lvl="6" rtl="0" algn="r">
              <a:buNone/>
              <a:defRPr sz="1000">
                <a:solidFill>
                  <a:schemeClr val="dk2"/>
                </a:solidFill>
              </a:defRPr>
            </a:lvl7pPr>
            <a:lvl8pPr lvl="7" rtl="0" algn="r">
              <a:buNone/>
              <a:defRPr sz="1000">
                <a:solidFill>
                  <a:schemeClr val="dk2"/>
                </a:solidFill>
              </a:defRPr>
            </a:lvl8pPr>
            <a:lvl9pPr lvl="8" rtl="0"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97" name="Shape 97"/>
        <p:cNvGrpSpPr/>
        <p:nvPr/>
      </p:nvGrpSpPr>
      <p:grpSpPr>
        <a:xfrm>
          <a:off x="0" y="0"/>
          <a:ext cx="0" cy="0"/>
          <a:chOff x="0" y="0"/>
          <a:chExt cx="0" cy="0"/>
        </a:xfrm>
      </p:grpSpPr>
      <p:sp>
        <p:nvSpPr>
          <p:cNvPr id="98" name="Google Shape;98;p21"/>
          <p:cNvSpPr txBox="1"/>
          <p:nvPr>
            <p:ph type="title"/>
          </p:nvPr>
        </p:nvSpPr>
        <p:spPr>
          <a:xfrm>
            <a:off x="628650" y="273844"/>
            <a:ext cx="7886700" cy="994200"/>
          </a:xfrm>
          <a:prstGeom prst="rect">
            <a:avLst/>
          </a:prstGeom>
          <a:noFill/>
          <a:ln>
            <a:noFill/>
          </a:ln>
        </p:spPr>
        <p:txBody>
          <a:bodyPr anchorCtr="0" anchor="ctr" bIns="17150" lIns="34300" spcFirstLastPara="1" rIns="34300" wrap="square" tIns="17150">
            <a:normAutofit/>
          </a:bodyPr>
          <a:lstStyle>
            <a:lvl1pPr lvl="0" marR="0" rtl="0" algn="l">
              <a:lnSpc>
                <a:spcPct val="90000"/>
              </a:lnSpc>
              <a:spcBef>
                <a:spcPts val="0"/>
              </a:spcBef>
              <a:spcAft>
                <a:spcPts val="0"/>
              </a:spcAft>
              <a:buClr>
                <a:schemeClr val="dk1"/>
              </a:buClr>
              <a:buSzPts val="2600"/>
              <a:buFont typeface="Century Gothic"/>
              <a:buNone/>
              <a:defRPr b="0" i="0" sz="2600" u="none" cap="none" strike="noStrike">
                <a:solidFill>
                  <a:schemeClr val="dk1"/>
                </a:solidFill>
                <a:latin typeface="Century Gothic"/>
                <a:ea typeface="Century Gothic"/>
                <a:cs typeface="Century Gothic"/>
                <a:sym typeface="Century Gothic"/>
              </a:defRPr>
            </a:lvl1pPr>
            <a:lvl2pPr lvl="1" rtl="0">
              <a:spcBef>
                <a:spcPts val="0"/>
              </a:spcBef>
              <a:spcAft>
                <a:spcPts val="0"/>
              </a:spcAft>
              <a:buSzPts val="500"/>
              <a:buNone/>
              <a:defRPr sz="700"/>
            </a:lvl2pPr>
            <a:lvl3pPr lvl="2" rtl="0">
              <a:spcBef>
                <a:spcPts val="0"/>
              </a:spcBef>
              <a:spcAft>
                <a:spcPts val="0"/>
              </a:spcAft>
              <a:buSzPts val="500"/>
              <a:buNone/>
              <a:defRPr sz="700"/>
            </a:lvl3pPr>
            <a:lvl4pPr lvl="3" rtl="0">
              <a:spcBef>
                <a:spcPts val="0"/>
              </a:spcBef>
              <a:spcAft>
                <a:spcPts val="0"/>
              </a:spcAft>
              <a:buSzPts val="500"/>
              <a:buNone/>
              <a:defRPr sz="700"/>
            </a:lvl4pPr>
            <a:lvl5pPr lvl="4" rtl="0">
              <a:spcBef>
                <a:spcPts val="0"/>
              </a:spcBef>
              <a:spcAft>
                <a:spcPts val="0"/>
              </a:spcAft>
              <a:buSzPts val="500"/>
              <a:buNone/>
              <a:defRPr sz="700"/>
            </a:lvl5pPr>
            <a:lvl6pPr lvl="5" rtl="0">
              <a:spcBef>
                <a:spcPts val="0"/>
              </a:spcBef>
              <a:spcAft>
                <a:spcPts val="0"/>
              </a:spcAft>
              <a:buSzPts val="500"/>
              <a:buNone/>
              <a:defRPr sz="700"/>
            </a:lvl6pPr>
            <a:lvl7pPr lvl="6" rtl="0">
              <a:spcBef>
                <a:spcPts val="0"/>
              </a:spcBef>
              <a:spcAft>
                <a:spcPts val="0"/>
              </a:spcAft>
              <a:buSzPts val="500"/>
              <a:buNone/>
              <a:defRPr sz="700"/>
            </a:lvl7pPr>
            <a:lvl8pPr lvl="7" rtl="0">
              <a:spcBef>
                <a:spcPts val="0"/>
              </a:spcBef>
              <a:spcAft>
                <a:spcPts val="0"/>
              </a:spcAft>
              <a:buSzPts val="500"/>
              <a:buNone/>
              <a:defRPr sz="700"/>
            </a:lvl8pPr>
            <a:lvl9pPr lvl="8" rtl="0">
              <a:spcBef>
                <a:spcPts val="0"/>
              </a:spcBef>
              <a:spcAft>
                <a:spcPts val="0"/>
              </a:spcAft>
              <a:buSzPts val="500"/>
              <a:buNone/>
              <a:defRPr sz="700"/>
            </a:lvl9pPr>
          </a:lstStyle>
          <a:p/>
        </p:txBody>
      </p:sp>
      <p:sp>
        <p:nvSpPr>
          <p:cNvPr id="99" name="Google Shape;99;p21"/>
          <p:cNvSpPr txBox="1"/>
          <p:nvPr>
            <p:ph idx="1" type="body"/>
          </p:nvPr>
        </p:nvSpPr>
        <p:spPr>
          <a:xfrm>
            <a:off x="628650" y="1369219"/>
            <a:ext cx="7886700" cy="3263400"/>
          </a:xfrm>
          <a:prstGeom prst="rect">
            <a:avLst/>
          </a:prstGeom>
          <a:noFill/>
          <a:ln>
            <a:noFill/>
          </a:ln>
        </p:spPr>
        <p:txBody>
          <a:bodyPr anchorCtr="0" anchor="t" bIns="17150" lIns="34300" spcFirstLastPara="1" rIns="34300" wrap="square" tIns="17150">
            <a:normAutofit/>
          </a:bodyPr>
          <a:lstStyle>
            <a:lvl1pPr indent="-342900" lvl="0" marL="457200" marR="0" rtl="0" algn="l">
              <a:lnSpc>
                <a:spcPct val="90000"/>
              </a:lnSpc>
              <a:spcBef>
                <a:spcPts val="800"/>
              </a:spcBef>
              <a:spcAft>
                <a:spcPts val="0"/>
              </a:spcAft>
              <a:buClr>
                <a:schemeClr val="dk1"/>
              </a:buClr>
              <a:buSzPts val="1800"/>
              <a:buFont typeface="Arial"/>
              <a:buChar char="•"/>
              <a:defRPr b="0" i="0" sz="1800" u="none" cap="none" strike="noStrike">
                <a:solidFill>
                  <a:schemeClr val="dk1"/>
                </a:solidFill>
                <a:latin typeface="Century Gothic"/>
                <a:ea typeface="Century Gothic"/>
                <a:cs typeface="Century Gothic"/>
                <a:sym typeface="Century Gothic"/>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entury Gothic"/>
                <a:ea typeface="Century Gothic"/>
                <a:cs typeface="Century Gothic"/>
                <a:sym typeface="Century Gothic"/>
              </a:defRPr>
            </a:lvl2pPr>
            <a:lvl3pPr indent="-342900" lvl="2" marL="13716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entury Gothic"/>
                <a:ea typeface="Century Gothic"/>
                <a:cs typeface="Century Gothic"/>
                <a:sym typeface="Century Gothic"/>
              </a:defRPr>
            </a:lvl3pPr>
            <a:lvl4pPr indent="-342900" lvl="3" marL="18288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entury Gothic"/>
                <a:ea typeface="Century Gothic"/>
                <a:cs typeface="Century Gothic"/>
                <a:sym typeface="Century Gothic"/>
              </a:defRPr>
            </a:lvl4pPr>
            <a:lvl5pPr indent="-342900" lvl="4" marL="22860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entury Gothic"/>
                <a:ea typeface="Century Gothic"/>
                <a:cs typeface="Century Gothic"/>
                <a:sym typeface="Century Gothic"/>
              </a:defRPr>
            </a:lvl5pPr>
            <a:lvl6pPr indent="-311150" lvl="5" marL="2743200"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Calibri"/>
                <a:ea typeface="Calibri"/>
                <a:cs typeface="Calibri"/>
                <a:sym typeface="Calibri"/>
              </a:defRPr>
            </a:lvl6pPr>
            <a:lvl7pPr indent="-311150" lvl="6" marL="3200400"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Calibri"/>
                <a:ea typeface="Calibri"/>
                <a:cs typeface="Calibri"/>
                <a:sym typeface="Calibri"/>
              </a:defRPr>
            </a:lvl7pPr>
            <a:lvl8pPr indent="-311150" lvl="7" marL="3657600"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Calibri"/>
                <a:ea typeface="Calibri"/>
                <a:cs typeface="Calibri"/>
                <a:sym typeface="Calibri"/>
              </a:defRPr>
            </a:lvl8pPr>
            <a:lvl9pPr indent="-311150" lvl="8" marL="4114800" marR="0" rtl="0" algn="l">
              <a:lnSpc>
                <a:spcPct val="90000"/>
              </a:lnSpc>
              <a:spcBef>
                <a:spcPts val="400"/>
              </a:spcBef>
              <a:spcAft>
                <a:spcPts val="0"/>
              </a:spcAft>
              <a:buClr>
                <a:schemeClr val="dk1"/>
              </a:buClr>
              <a:buSzPts val="1300"/>
              <a:buFont typeface="Arial"/>
              <a:buChar char="•"/>
              <a:defRPr b="0" i="0" sz="1300" u="none" cap="none" strike="noStrike">
                <a:solidFill>
                  <a:schemeClr val="dk1"/>
                </a:solidFill>
                <a:latin typeface="Calibri"/>
                <a:ea typeface="Calibri"/>
                <a:cs typeface="Calibri"/>
                <a:sym typeface="Calibri"/>
              </a:defRPr>
            </a:lvl9pPr>
          </a:lstStyle>
          <a:p/>
        </p:txBody>
      </p:sp>
    </p:spTree>
  </p:cSld>
  <p:clrMap accent1="accent1" accent2="accent2" accent3="accent3" accent4="accent4" accent5="accent5" accent6="accent6" bg1="lt1" bg2="dk2" tx1="dk1" tx2="lt2" folHlink="folHlink" hlink="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68" name="Shape 168"/>
        <p:cNvGrpSpPr/>
        <p:nvPr/>
      </p:nvGrpSpPr>
      <p:grpSpPr>
        <a:xfrm>
          <a:off x="0" y="0"/>
          <a:ext cx="0" cy="0"/>
          <a:chOff x="0" y="0"/>
          <a:chExt cx="0" cy="0"/>
        </a:xfrm>
      </p:grpSpPr>
      <p:sp>
        <p:nvSpPr>
          <p:cNvPr id="169" name="Google Shape;169;p34"/>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marR="0" rtl="0" algn="l">
              <a:lnSpc>
                <a:spcPct val="90000"/>
              </a:lnSpc>
              <a:spcBef>
                <a:spcPts val="0"/>
              </a:spcBef>
              <a:spcAft>
                <a:spcPts val="0"/>
              </a:spcAft>
              <a:buClr>
                <a:schemeClr val="dk1"/>
              </a:buClr>
              <a:buSzPts val="3300"/>
              <a:buFont typeface="Calibri"/>
              <a:buNone/>
              <a:defRPr b="0" i="0" sz="3300" u="none" cap="none" strike="noStrike">
                <a:solidFill>
                  <a:schemeClr val="dk1"/>
                </a:solidFill>
                <a:latin typeface="Calibri"/>
                <a:ea typeface="Calibri"/>
                <a:cs typeface="Calibri"/>
                <a:sym typeface="Calibri"/>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p:txBody>
      </p:sp>
      <p:sp>
        <p:nvSpPr>
          <p:cNvPr id="170" name="Google Shape;170;p34"/>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61950" lvl="0" marL="457200" marR="0" rtl="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171" name="Google Shape;171;p34"/>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marR="0" rtl="0" algn="l">
              <a:spcBef>
                <a:spcPts val="0"/>
              </a:spcBef>
              <a:spcAft>
                <a:spcPts val="0"/>
              </a:spcAft>
              <a:buSzPts val="1100"/>
              <a:buNone/>
              <a:defRPr b="0" i="0" sz="900" u="none" cap="none" strike="noStrike">
                <a:solidFill>
                  <a:srgbClr val="888888"/>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172" name="Google Shape;172;p34"/>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marR="0" rtl="0" algn="ctr">
              <a:spcBef>
                <a:spcPts val="0"/>
              </a:spcBef>
              <a:spcAft>
                <a:spcPts val="0"/>
              </a:spcAft>
              <a:buSzPts val="1100"/>
              <a:buNone/>
              <a:defRPr b="0" i="0" sz="900" u="none" cap="none" strike="noStrike">
                <a:solidFill>
                  <a:srgbClr val="888888"/>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173" name="Google Shape;173;p34"/>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spcBef>
                <a:spcPts val="0"/>
              </a:spcBef>
              <a:buNone/>
              <a:defRPr b="0" i="0" sz="900" u="none" cap="none" strike="noStrike">
                <a:solidFill>
                  <a:srgbClr val="888888"/>
                </a:solidFill>
                <a:latin typeface="Calibri"/>
                <a:ea typeface="Calibri"/>
                <a:cs typeface="Calibri"/>
                <a:sym typeface="Calibri"/>
              </a:defRPr>
            </a:lvl1pPr>
            <a:lvl2pPr indent="0" lvl="1" marL="0" marR="0" rtl="0" algn="r">
              <a:spcBef>
                <a:spcPts val="0"/>
              </a:spcBef>
              <a:buNone/>
              <a:defRPr b="0" i="0" sz="900" u="none" cap="none" strike="noStrike">
                <a:solidFill>
                  <a:srgbClr val="888888"/>
                </a:solidFill>
                <a:latin typeface="Calibri"/>
                <a:ea typeface="Calibri"/>
                <a:cs typeface="Calibri"/>
                <a:sym typeface="Calibri"/>
              </a:defRPr>
            </a:lvl2pPr>
            <a:lvl3pPr indent="0" lvl="2" marL="0" marR="0" rtl="0" algn="r">
              <a:spcBef>
                <a:spcPts val="0"/>
              </a:spcBef>
              <a:buNone/>
              <a:defRPr b="0" i="0" sz="900" u="none" cap="none" strike="noStrike">
                <a:solidFill>
                  <a:srgbClr val="888888"/>
                </a:solidFill>
                <a:latin typeface="Calibri"/>
                <a:ea typeface="Calibri"/>
                <a:cs typeface="Calibri"/>
                <a:sym typeface="Calibri"/>
              </a:defRPr>
            </a:lvl3pPr>
            <a:lvl4pPr indent="0" lvl="3" marL="0" marR="0" rtl="0" algn="r">
              <a:spcBef>
                <a:spcPts val="0"/>
              </a:spcBef>
              <a:buNone/>
              <a:defRPr b="0" i="0" sz="900" u="none" cap="none" strike="noStrike">
                <a:solidFill>
                  <a:srgbClr val="888888"/>
                </a:solidFill>
                <a:latin typeface="Calibri"/>
                <a:ea typeface="Calibri"/>
                <a:cs typeface="Calibri"/>
                <a:sym typeface="Calibri"/>
              </a:defRPr>
            </a:lvl4pPr>
            <a:lvl5pPr indent="0" lvl="4" marL="0" marR="0" rtl="0" algn="r">
              <a:spcBef>
                <a:spcPts val="0"/>
              </a:spcBef>
              <a:buNone/>
              <a:defRPr b="0" i="0" sz="900" u="none" cap="none" strike="noStrike">
                <a:solidFill>
                  <a:srgbClr val="888888"/>
                </a:solidFill>
                <a:latin typeface="Calibri"/>
                <a:ea typeface="Calibri"/>
                <a:cs typeface="Calibri"/>
                <a:sym typeface="Calibri"/>
              </a:defRPr>
            </a:lvl5pPr>
            <a:lvl6pPr indent="0" lvl="5" marL="0" marR="0" rtl="0" algn="r">
              <a:spcBef>
                <a:spcPts val="0"/>
              </a:spcBef>
              <a:buNone/>
              <a:defRPr b="0" i="0" sz="900" u="none" cap="none" strike="noStrike">
                <a:solidFill>
                  <a:srgbClr val="888888"/>
                </a:solidFill>
                <a:latin typeface="Calibri"/>
                <a:ea typeface="Calibri"/>
                <a:cs typeface="Calibri"/>
                <a:sym typeface="Calibri"/>
              </a:defRPr>
            </a:lvl6pPr>
            <a:lvl7pPr indent="0" lvl="6" marL="0" marR="0" rtl="0" algn="r">
              <a:spcBef>
                <a:spcPts val="0"/>
              </a:spcBef>
              <a:buNone/>
              <a:defRPr b="0" i="0" sz="900" u="none" cap="none" strike="noStrike">
                <a:solidFill>
                  <a:srgbClr val="888888"/>
                </a:solidFill>
                <a:latin typeface="Calibri"/>
                <a:ea typeface="Calibri"/>
                <a:cs typeface="Calibri"/>
                <a:sym typeface="Calibri"/>
              </a:defRPr>
            </a:lvl7pPr>
            <a:lvl8pPr indent="0" lvl="7" marL="0" marR="0" rtl="0" algn="r">
              <a:spcBef>
                <a:spcPts val="0"/>
              </a:spcBef>
              <a:buNone/>
              <a:defRPr b="0" i="0" sz="900" u="none" cap="none" strike="noStrike">
                <a:solidFill>
                  <a:srgbClr val="888888"/>
                </a:solidFill>
                <a:latin typeface="Calibri"/>
                <a:ea typeface="Calibri"/>
                <a:cs typeface="Calibri"/>
                <a:sym typeface="Calibri"/>
              </a:defRPr>
            </a:lvl8pPr>
            <a:lvl9pPr indent="0" lvl="8" marL="0" marR="0" rtl="0" algn="r">
              <a:spcBef>
                <a:spcPts val="0"/>
              </a:spcBef>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265" name="Shape 265"/>
        <p:cNvGrpSpPr/>
        <p:nvPr/>
      </p:nvGrpSpPr>
      <p:grpSpPr>
        <a:xfrm>
          <a:off x="0" y="0"/>
          <a:ext cx="0" cy="0"/>
          <a:chOff x="0" y="0"/>
          <a:chExt cx="0" cy="0"/>
        </a:xfrm>
      </p:grpSpPr>
      <p:sp>
        <p:nvSpPr>
          <p:cNvPr id="266" name="Google Shape;266;p48"/>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rtl="0">
              <a:spcBef>
                <a:spcPts val="0"/>
              </a:spcBef>
              <a:spcAft>
                <a:spcPts val="0"/>
              </a:spcAft>
              <a:buClr>
                <a:schemeClr val="dk1"/>
              </a:buClr>
              <a:buSzPts val="2800"/>
              <a:buFont typeface="Barlow"/>
              <a:buNone/>
              <a:defRPr sz="2800">
                <a:solidFill>
                  <a:schemeClr val="dk1"/>
                </a:solidFill>
                <a:latin typeface="Barlow"/>
                <a:ea typeface="Barlow"/>
                <a:cs typeface="Barlow"/>
                <a:sym typeface="Barlow"/>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267" name="Google Shape;267;p48"/>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rtl="0">
              <a:lnSpc>
                <a:spcPct val="115000"/>
              </a:lnSpc>
              <a:spcBef>
                <a:spcPts val="0"/>
              </a:spcBef>
              <a:spcAft>
                <a:spcPts val="0"/>
              </a:spcAft>
              <a:buClr>
                <a:schemeClr val="dk2"/>
              </a:buClr>
              <a:buSzPts val="1800"/>
              <a:buFont typeface="Barlow"/>
              <a:buChar char="●"/>
              <a:defRPr sz="1800">
                <a:solidFill>
                  <a:schemeClr val="dk2"/>
                </a:solidFill>
                <a:latin typeface="Barlow"/>
                <a:ea typeface="Barlow"/>
                <a:cs typeface="Barlow"/>
                <a:sym typeface="Barlow"/>
              </a:defRPr>
            </a:lvl1pPr>
            <a:lvl2pPr indent="-317500" lvl="1" marL="914400" rtl="0">
              <a:lnSpc>
                <a:spcPct val="115000"/>
              </a:lnSpc>
              <a:spcBef>
                <a:spcPts val="0"/>
              </a:spcBef>
              <a:spcAft>
                <a:spcPts val="0"/>
              </a:spcAft>
              <a:buClr>
                <a:schemeClr val="dk2"/>
              </a:buClr>
              <a:buSzPts val="1400"/>
              <a:buFont typeface="Barlow"/>
              <a:buChar char="○"/>
              <a:defRPr>
                <a:solidFill>
                  <a:schemeClr val="dk2"/>
                </a:solidFill>
                <a:latin typeface="Barlow"/>
                <a:ea typeface="Barlow"/>
                <a:cs typeface="Barlow"/>
                <a:sym typeface="Barlow"/>
              </a:defRPr>
            </a:lvl2pPr>
            <a:lvl3pPr indent="-317500" lvl="2" marL="1371600" rtl="0">
              <a:lnSpc>
                <a:spcPct val="115000"/>
              </a:lnSpc>
              <a:spcBef>
                <a:spcPts val="0"/>
              </a:spcBef>
              <a:spcAft>
                <a:spcPts val="0"/>
              </a:spcAft>
              <a:buClr>
                <a:schemeClr val="dk2"/>
              </a:buClr>
              <a:buSzPts val="1400"/>
              <a:buFont typeface="Barlow"/>
              <a:buChar char="■"/>
              <a:defRPr>
                <a:solidFill>
                  <a:schemeClr val="dk2"/>
                </a:solidFill>
                <a:latin typeface="Barlow"/>
                <a:ea typeface="Barlow"/>
                <a:cs typeface="Barlow"/>
                <a:sym typeface="Barlow"/>
              </a:defRPr>
            </a:lvl3pPr>
            <a:lvl4pPr indent="-317500" lvl="3" marL="1828800" rtl="0">
              <a:lnSpc>
                <a:spcPct val="115000"/>
              </a:lnSpc>
              <a:spcBef>
                <a:spcPts val="0"/>
              </a:spcBef>
              <a:spcAft>
                <a:spcPts val="0"/>
              </a:spcAft>
              <a:buClr>
                <a:schemeClr val="dk2"/>
              </a:buClr>
              <a:buSzPts val="1400"/>
              <a:buFont typeface="Barlow"/>
              <a:buChar char="●"/>
              <a:defRPr>
                <a:solidFill>
                  <a:schemeClr val="dk2"/>
                </a:solidFill>
                <a:latin typeface="Barlow"/>
                <a:ea typeface="Barlow"/>
                <a:cs typeface="Barlow"/>
                <a:sym typeface="Barlow"/>
              </a:defRPr>
            </a:lvl4pPr>
            <a:lvl5pPr indent="-317500" lvl="4" marL="2286000" rtl="0">
              <a:lnSpc>
                <a:spcPct val="115000"/>
              </a:lnSpc>
              <a:spcBef>
                <a:spcPts val="0"/>
              </a:spcBef>
              <a:spcAft>
                <a:spcPts val="0"/>
              </a:spcAft>
              <a:buClr>
                <a:schemeClr val="dk2"/>
              </a:buClr>
              <a:buSzPts val="1400"/>
              <a:buFont typeface="Barlow"/>
              <a:buChar char="○"/>
              <a:defRPr>
                <a:solidFill>
                  <a:schemeClr val="dk2"/>
                </a:solidFill>
                <a:latin typeface="Barlow"/>
                <a:ea typeface="Barlow"/>
                <a:cs typeface="Barlow"/>
                <a:sym typeface="Barlow"/>
              </a:defRPr>
            </a:lvl5pPr>
            <a:lvl6pPr indent="-317500" lvl="5" marL="2743200" rtl="0">
              <a:lnSpc>
                <a:spcPct val="115000"/>
              </a:lnSpc>
              <a:spcBef>
                <a:spcPts val="0"/>
              </a:spcBef>
              <a:spcAft>
                <a:spcPts val="0"/>
              </a:spcAft>
              <a:buClr>
                <a:schemeClr val="dk2"/>
              </a:buClr>
              <a:buSzPts val="1400"/>
              <a:buFont typeface="Barlow"/>
              <a:buChar char="■"/>
              <a:defRPr>
                <a:solidFill>
                  <a:schemeClr val="dk2"/>
                </a:solidFill>
                <a:latin typeface="Barlow"/>
                <a:ea typeface="Barlow"/>
                <a:cs typeface="Barlow"/>
                <a:sym typeface="Barlow"/>
              </a:defRPr>
            </a:lvl6pPr>
            <a:lvl7pPr indent="-317500" lvl="6" marL="3200400" rtl="0">
              <a:lnSpc>
                <a:spcPct val="115000"/>
              </a:lnSpc>
              <a:spcBef>
                <a:spcPts val="0"/>
              </a:spcBef>
              <a:spcAft>
                <a:spcPts val="0"/>
              </a:spcAft>
              <a:buClr>
                <a:schemeClr val="dk2"/>
              </a:buClr>
              <a:buSzPts val="1400"/>
              <a:buFont typeface="Barlow"/>
              <a:buChar char="●"/>
              <a:defRPr>
                <a:solidFill>
                  <a:schemeClr val="dk2"/>
                </a:solidFill>
                <a:latin typeface="Barlow"/>
                <a:ea typeface="Barlow"/>
                <a:cs typeface="Barlow"/>
                <a:sym typeface="Barlow"/>
              </a:defRPr>
            </a:lvl7pPr>
            <a:lvl8pPr indent="-317500" lvl="7" marL="3657600" rtl="0">
              <a:lnSpc>
                <a:spcPct val="115000"/>
              </a:lnSpc>
              <a:spcBef>
                <a:spcPts val="0"/>
              </a:spcBef>
              <a:spcAft>
                <a:spcPts val="0"/>
              </a:spcAft>
              <a:buClr>
                <a:schemeClr val="dk2"/>
              </a:buClr>
              <a:buSzPts val="1400"/>
              <a:buFont typeface="Barlow"/>
              <a:buChar char="○"/>
              <a:defRPr>
                <a:solidFill>
                  <a:schemeClr val="dk2"/>
                </a:solidFill>
                <a:latin typeface="Barlow"/>
                <a:ea typeface="Barlow"/>
                <a:cs typeface="Barlow"/>
                <a:sym typeface="Barlow"/>
              </a:defRPr>
            </a:lvl8pPr>
            <a:lvl9pPr indent="-317500" lvl="8" marL="4114800" rtl="0">
              <a:lnSpc>
                <a:spcPct val="115000"/>
              </a:lnSpc>
              <a:spcBef>
                <a:spcPts val="0"/>
              </a:spcBef>
              <a:spcAft>
                <a:spcPts val="0"/>
              </a:spcAft>
              <a:buClr>
                <a:schemeClr val="dk2"/>
              </a:buClr>
              <a:buSzPts val="1400"/>
              <a:buFont typeface="Barlow"/>
              <a:buChar char="■"/>
              <a:defRPr>
                <a:solidFill>
                  <a:schemeClr val="dk2"/>
                </a:solidFill>
                <a:latin typeface="Barlow"/>
                <a:ea typeface="Barlow"/>
                <a:cs typeface="Barlow"/>
                <a:sym typeface="Barlow"/>
              </a:defRPr>
            </a:lvl9pPr>
          </a:lstStyle>
          <a:p/>
        </p:txBody>
      </p:sp>
      <p:sp>
        <p:nvSpPr>
          <p:cNvPr id="268" name="Google Shape;268;p4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rtl="0" algn="r">
              <a:buNone/>
              <a:defRPr sz="1000">
                <a:solidFill>
                  <a:schemeClr val="dk2"/>
                </a:solidFill>
              </a:defRPr>
            </a:lvl1pPr>
            <a:lvl2pPr lvl="1" rtl="0" algn="r">
              <a:buNone/>
              <a:defRPr sz="1000">
                <a:solidFill>
                  <a:schemeClr val="dk2"/>
                </a:solidFill>
              </a:defRPr>
            </a:lvl2pPr>
            <a:lvl3pPr lvl="2" rtl="0" algn="r">
              <a:buNone/>
              <a:defRPr sz="1000">
                <a:solidFill>
                  <a:schemeClr val="dk2"/>
                </a:solidFill>
              </a:defRPr>
            </a:lvl3pPr>
            <a:lvl4pPr lvl="3" rtl="0" algn="r">
              <a:buNone/>
              <a:defRPr sz="1000">
                <a:solidFill>
                  <a:schemeClr val="dk2"/>
                </a:solidFill>
              </a:defRPr>
            </a:lvl4pPr>
            <a:lvl5pPr lvl="4" rtl="0" algn="r">
              <a:buNone/>
              <a:defRPr sz="1000">
                <a:solidFill>
                  <a:schemeClr val="dk2"/>
                </a:solidFill>
              </a:defRPr>
            </a:lvl5pPr>
            <a:lvl6pPr lvl="5" rtl="0" algn="r">
              <a:buNone/>
              <a:defRPr sz="1000">
                <a:solidFill>
                  <a:schemeClr val="dk2"/>
                </a:solidFill>
              </a:defRPr>
            </a:lvl6pPr>
            <a:lvl7pPr lvl="6" rtl="0" algn="r">
              <a:buNone/>
              <a:defRPr sz="1000">
                <a:solidFill>
                  <a:schemeClr val="dk2"/>
                </a:solidFill>
              </a:defRPr>
            </a:lvl7pPr>
            <a:lvl8pPr lvl="7" rtl="0" algn="r">
              <a:buNone/>
              <a:defRPr sz="1000">
                <a:solidFill>
                  <a:schemeClr val="dk2"/>
                </a:solidFill>
              </a:defRPr>
            </a:lvl8pPr>
            <a:lvl9pPr lvl="8" rtl="0"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 id="2147483704" r:id="rId13"/>
    <p:sldLayoutId id="2147483705" r:id="rId14"/>
    <p:sldLayoutId id="2147483706" r:id="rId15"/>
  </p:sldLayoutIdLst>
  <mc:AlternateContent>
    <mc:Choice Requires="p14">
      <p:transition spd="slow" p14:dur="1000">
        <p:fade thruBlk="1"/>
      </p:transition>
    </mc:Choice>
    <mc:Fallback>
      <p:transition spd="slow">
        <p:fade/>
      </p:transition>
    </mc:Fallback>
  </mc:AlternateConten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43" name="Shape 343"/>
        <p:cNvGrpSpPr/>
        <p:nvPr/>
      </p:nvGrpSpPr>
      <p:grpSpPr>
        <a:xfrm>
          <a:off x="0" y="0"/>
          <a:ext cx="0" cy="0"/>
          <a:chOff x="0" y="0"/>
          <a:chExt cx="0" cy="0"/>
        </a:xfrm>
      </p:grpSpPr>
      <p:sp>
        <p:nvSpPr>
          <p:cNvPr id="344" name="Google Shape;344;p64"/>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marR="0" rtl="0" algn="l">
              <a:lnSpc>
                <a:spcPct val="90000"/>
              </a:lnSpc>
              <a:spcBef>
                <a:spcPts val="0"/>
              </a:spcBef>
              <a:spcAft>
                <a:spcPts val="0"/>
              </a:spcAft>
              <a:buClr>
                <a:schemeClr val="dk1"/>
              </a:buClr>
              <a:buSzPts val="3300"/>
              <a:buFont typeface="Calibri"/>
              <a:buNone/>
              <a:defRPr b="0" i="0" sz="3300" u="none" cap="none" strike="noStrike">
                <a:solidFill>
                  <a:schemeClr val="dk1"/>
                </a:solidFill>
                <a:latin typeface="Calibri"/>
                <a:ea typeface="Calibri"/>
                <a:cs typeface="Calibri"/>
                <a:sym typeface="Calibri"/>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p:txBody>
      </p:sp>
      <p:sp>
        <p:nvSpPr>
          <p:cNvPr id="345" name="Google Shape;345;p64"/>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61950" lvl="0" marL="457200" marR="0" rtl="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346" name="Google Shape;346;p64"/>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marR="0" rtl="0" algn="l">
              <a:spcBef>
                <a:spcPts val="0"/>
              </a:spcBef>
              <a:spcAft>
                <a:spcPts val="0"/>
              </a:spcAft>
              <a:buSzPts val="1100"/>
              <a:buNone/>
              <a:defRPr b="0" i="0" sz="900" u="none" cap="none" strike="noStrike">
                <a:solidFill>
                  <a:srgbClr val="888888"/>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347" name="Google Shape;347;p64"/>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marR="0" rtl="0" algn="ctr">
              <a:spcBef>
                <a:spcPts val="0"/>
              </a:spcBef>
              <a:spcAft>
                <a:spcPts val="0"/>
              </a:spcAft>
              <a:buSzPts val="1100"/>
              <a:buNone/>
              <a:defRPr b="0" i="0" sz="900" u="none" cap="none" strike="noStrike">
                <a:solidFill>
                  <a:srgbClr val="888888"/>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348" name="Google Shape;348;p64"/>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spcBef>
                <a:spcPts val="0"/>
              </a:spcBef>
              <a:buNone/>
              <a:defRPr b="0" i="0" sz="900" u="none" cap="none" strike="noStrike">
                <a:solidFill>
                  <a:srgbClr val="888888"/>
                </a:solidFill>
                <a:latin typeface="Calibri"/>
                <a:ea typeface="Calibri"/>
                <a:cs typeface="Calibri"/>
                <a:sym typeface="Calibri"/>
              </a:defRPr>
            </a:lvl1pPr>
            <a:lvl2pPr indent="0" lvl="1" marL="0" marR="0" rtl="0" algn="r">
              <a:spcBef>
                <a:spcPts val="0"/>
              </a:spcBef>
              <a:buNone/>
              <a:defRPr b="0" i="0" sz="900" u="none" cap="none" strike="noStrike">
                <a:solidFill>
                  <a:srgbClr val="888888"/>
                </a:solidFill>
                <a:latin typeface="Calibri"/>
                <a:ea typeface="Calibri"/>
                <a:cs typeface="Calibri"/>
                <a:sym typeface="Calibri"/>
              </a:defRPr>
            </a:lvl2pPr>
            <a:lvl3pPr indent="0" lvl="2" marL="0" marR="0" rtl="0" algn="r">
              <a:spcBef>
                <a:spcPts val="0"/>
              </a:spcBef>
              <a:buNone/>
              <a:defRPr b="0" i="0" sz="900" u="none" cap="none" strike="noStrike">
                <a:solidFill>
                  <a:srgbClr val="888888"/>
                </a:solidFill>
                <a:latin typeface="Calibri"/>
                <a:ea typeface="Calibri"/>
                <a:cs typeface="Calibri"/>
                <a:sym typeface="Calibri"/>
              </a:defRPr>
            </a:lvl3pPr>
            <a:lvl4pPr indent="0" lvl="3" marL="0" marR="0" rtl="0" algn="r">
              <a:spcBef>
                <a:spcPts val="0"/>
              </a:spcBef>
              <a:buNone/>
              <a:defRPr b="0" i="0" sz="900" u="none" cap="none" strike="noStrike">
                <a:solidFill>
                  <a:srgbClr val="888888"/>
                </a:solidFill>
                <a:latin typeface="Calibri"/>
                <a:ea typeface="Calibri"/>
                <a:cs typeface="Calibri"/>
                <a:sym typeface="Calibri"/>
              </a:defRPr>
            </a:lvl4pPr>
            <a:lvl5pPr indent="0" lvl="4" marL="0" marR="0" rtl="0" algn="r">
              <a:spcBef>
                <a:spcPts val="0"/>
              </a:spcBef>
              <a:buNone/>
              <a:defRPr b="0" i="0" sz="900" u="none" cap="none" strike="noStrike">
                <a:solidFill>
                  <a:srgbClr val="888888"/>
                </a:solidFill>
                <a:latin typeface="Calibri"/>
                <a:ea typeface="Calibri"/>
                <a:cs typeface="Calibri"/>
                <a:sym typeface="Calibri"/>
              </a:defRPr>
            </a:lvl5pPr>
            <a:lvl6pPr indent="0" lvl="5" marL="0" marR="0" rtl="0" algn="r">
              <a:spcBef>
                <a:spcPts val="0"/>
              </a:spcBef>
              <a:buNone/>
              <a:defRPr b="0" i="0" sz="900" u="none" cap="none" strike="noStrike">
                <a:solidFill>
                  <a:srgbClr val="888888"/>
                </a:solidFill>
                <a:latin typeface="Calibri"/>
                <a:ea typeface="Calibri"/>
                <a:cs typeface="Calibri"/>
                <a:sym typeface="Calibri"/>
              </a:defRPr>
            </a:lvl6pPr>
            <a:lvl7pPr indent="0" lvl="6" marL="0" marR="0" rtl="0" algn="r">
              <a:spcBef>
                <a:spcPts val="0"/>
              </a:spcBef>
              <a:buNone/>
              <a:defRPr b="0" i="0" sz="900" u="none" cap="none" strike="noStrike">
                <a:solidFill>
                  <a:srgbClr val="888888"/>
                </a:solidFill>
                <a:latin typeface="Calibri"/>
                <a:ea typeface="Calibri"/>
                <a:cs typeface="Calibri"/>
                <a:sym typeface="Calibri"/>
              </a:defRPr>
            </a:lvl7pPr>
            <a:lvl8pPr indent="0" lvl="7" marL="0" marR="0" rtl="0" algn="r">
              <a:spcBef>
                <a:spcPts val="0"/>
              </a:spcBef>
              <a:buNone/>
              <a:defRPr b="0" i="0" sz="900" u="none" cap="none" strike="noStrike">
                <a:solidFill>
                  <a:srgbClr val="888888"/>
                </a:solidFill>
                <a:latin typeface="Calibri"/>
                <a:ea typeface="Calibri"/>
                <a:cs typeface="Calibri"/>
                <a:sym typeface="Calibri"/>
              </a:defRPr>
            </a:lvl8pPr>
            <a:lvl9pPr indent="0" lvl="8" marL="0" marR="0" rtl="0" algn="r">
              <a:spcBef>
                <a:spcPts val="0"/>
              </a:spcBef>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 id="2147483718" r:id="rId12"/>
    <p:sldLayoutId id="2147483719"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9.jpg"/><Relationship Id="rId4" Type="http://schemas.openxmlformats.org/officeDocument/2006/relationships/image" Target="../media/image13.png"/><Relationship Id="rId5" Type="http://schemas.openxmlformats.org/officeDocument/2006/relationships/image" Target="../media/image19.jpg"/><Relationship Id="rId6" Type="http://schemas.openxmlformats.org/officeDocument/2006/relationships/image" Target="../media/image11.png"/><Relationship Id="rId7" Type="http://schemas.openxmlformats.org/officeDocument/2006/relationships/image" Target="../media/image2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49.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hyperlink" Target="https://www.slido.com/" TargetMode="External"/><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30.png"/><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2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2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2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23.png"/><Relationship Id="rId4" Type="http://schemas.openxmlformats.org/officeDocument/2006/relationships/image" Target="../media/image59.jpg"/><Relationship Id="rId5" Type="http://schemas.openxmlformats.org/officeDocument/2006/relationships/image" Target="../media/image46.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23.png"/><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2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35.png"/><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23.png"/><Relationship Id="rId4" Type="http://schemas.openxmlformats.org/officeDocument/2006/relationships/image" Target="../media/image42.png"/><Relationship Id="rId5" Type="http://schemas.openxmlformats.org/officeDocument/2006/relationships/image" Target="../media/image4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34.png"/><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23.png"/><Relationship Id="rId4" Type="http://schemas.openxmlformats.org/officeDocument/2006/relationships/image" Target="../media/image36.png"/><Relationship Id="rId5" Type="http://schemas.openxmlformats.org/officeDocument/2006/relationships/image" Target="../media/image40.png"/><Relationship Id="rId6" Type="http://schemas.openxmlformats.org/officeDocument/2006/relationships/image" Target="../media/image4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4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hyperlink" Target="https://www.slido.com/" TargetMode="External"/><Relationship Id="rId4" Type="http://schemas.openxmlformats.org/officeDocument/2006/relationships/image" Target="../media/image2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0.xml"/><Relationship Id="rId2" Type="http://schemas.openxmlformats.org/officeDocument/2006/relationships/notesSlide" Target="../notesSlides/notesSlide25.xml"/><Relationship Id="rId3" Type="http://schemas.openxmlformats.org/officeDocument/2006/relationships/image" Target="../media/image41.png"/><Relationship Id="rId4" Type="http://schemas.openxmlformats.org/officeDocument/2006/relationships/image" Target="../media/image3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8.xml"/><Relationship Id="rId2" Type="http://schemas.openxmlformats.org/officeDocument/2006/relationships/notesSlide" Target="../notesSlides/notesSlide26.xml"/><Relationship Id="rId3" Type="http://schemas.openxmlformats.org/officeDocument/2006/relationships/hyperlink" Target="https://www.sli.do/features-google-slides?interaction-type=TXVsdGlwbGVDaG9pY2U%3D" TargetMode="External"/><Relationship Id="rId4" Type="http://schemas.openxmlformats.org/officeDocument/2006/relationships/image" Target="../media/image15.png"/><Relationship Id="rId5" Type="http://schemas.openxmlformats.org/officeDocument/2006/relationships/hyperlink" Target="https://www.sli.do/features-google-slides?payload=eyJwcmVzZW50YXRpb25JZCI6IjFFa0V4WGlyOVV4S2sxTDhrdVU4V21mRDg3c0c0TmJDYThSZkVZQm9FNC1NIiwic2xpZGVJZCI6IlNMSURFU19BUEkxNDAzNTk4Mzg4XzAifQ%3D%3D" TargetMode="External"/><Relationship Id="rId6" Type="http://schemas.openxmlformats.org/officeDocument/2006/relationships/image" Target="../media/image1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1.xml"/><Relationship Id="rId2" Type="http://schemas.openxmlformats.org/officeDocument/2006/relationships/notesSlide" Target="../notesSlides/notesSlide27.xml"/><Relationship Id="rId3" Type="http://schemas.openxmlformats.org/officeDocument/2006/relationships/image" Target="../media/image47.png"/><Relationship Id="rId4" Type="http://schemas.openxmlformats.org/officeDocument/2006/relationships/image" Target="../media/image51.png"/><Relationship Id="rId5" Type="http://schemas.openxmlformats.org/officeDocument/2006/relationships/image" Target="../media/image61.png"/><Relationship Id="rId6" Type="http://schemas.openxmlformats.org/officeDocument/2006/relationships/image" Target="../media/image62.jpg"/><Relationship Id="rId7" Type="http://schemas.openxmlformats.org/officeDocument/2006/relationships/image" Target="../media/image48.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0.xml"/><Relationship Id="rId2" Type="http://schemas.openxmlformats.org/officeDocument/2006/relationships/notesSlide" Target="../notesSlides/notesSlide28.xml"/><Relationship Id="rId3" Type="http://schemas.openxmlformats.org/officeDocument/2006/relationships/image" Target="../media/image52.png"/><Relationship Id="rId4" Type="http://schemas.openxmlformats.org/officeDocument/2006/relationships/image" Target="../media/image54.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1.xml"/><Relationship Id="rId2" Type="http://schemas.openxmlformats.org/officeDocument/2006/relationships/notesSlide" Target="../notesSlides/notesSlide29.xml"/><Relationship Id="rId3" Type="http://schemas.openxmlformats.org/officeDocument/2006/relationships/image" Target="../media/image47.png"/><Relationship Id="rId4" Type="http://schemas.openxmlformats.org/officeDocument/2006/relationships/image" Target="../media/image58.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0.jpg"/><Relationship Id="rId4" Type="http://schemas.openxmlformats.org/officeDocument/2006/relationships/image" Target="../media/image12.png"/><Relationship Id="rId5" Type="http://schemas.openxmlformats.org/officeDocument/2006/relationships/image" Target="../media/image16.png"/><Relationship Id="rId6" Type="http://schemas.openxmlformats.org/officeDocument/2006/relationships/image" Target="../media/image18.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1.xml"/><Relationship Id="rId2" Type="http://schemas.openxmlformats.org/officeDocument/2006/relationships/notesSlide" Target="../notesSlides/notesSlide30.xml"/><Relationship Id="rId3" Type="http://schemas.openxmlformats.org/officeDocument/2006/relationships/image" Target="../media/image47.png"/><Relationship Id="rId4" Type="http://schemas.openxmlformats.org/officeDocument/2006/relationships/image" Target="../media/image55.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1.xml"/><Relationship Id="rId2" Type="http://schemas.openxmlformats.org/officeDocument/2006/relationships/notesSlide" Target="../notesSlides/notesSlide31.xml"/><Relationship Id="rId3" Type="http://schemas.openxmlformats.org/officeDocument/2006/relationships/image" Target="../media/image74.jpg"/><Relationship Id="rId4" Type="http://schemas.openxmlformats.org/officeDocument/2006/relationships/image" Target="../media/image47.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1.xml"/><Relationship Id="rId2" Type="http://schemas.openxmlformats.org/officeDocument/2006/relationships/notesSlide" Target="../notesSlides/notesSlide32.xml"/><Relationship Id="rId3" Type="http://schemas.openxmlformats.org/officeDocument/2006/relationships/image" Target="../media/image52.png"/><Relationship Id="rId4" Type="http://schemas.openxmlformats.org/officeDocument/2006/relationships/image" Target="../media/image47.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1.xml"/><Relationship Id="rId2" Type="http://schemas.openxmlformats.org/officeDocument/2006/relationships/notesSlide" Target="../notesSlides/notesSlide33.xml"/><Relationship Id="rId3" Type="http://schemas.openxmlformats.org/officeDocument/2006/relationships/image" Target="../media/image47.png"/><Relationship Id="rId4" Type="http://schemas.openxmlformats.org/officeDocument/2006/relationships/image" Target="../media/image57.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2.xml"/><Relationship Id="rId2" Type="http://schemas.openxmlformats.org/officeDocument/2006/relationships/notesSlide" Target="../notesSlides/notesSlide34.xml"/><Relationship Id="rId3" Type="http://schemas.openxmlformats.org/officeDocument/2006/relationships/image" Target="../media/image47.png"/><Relationship Id="rId4" Type="http://schemas.openxmlformats.org/officeDocument/2006/relationships/image" Target="../media/image92.jpg"/><Relationship Id="rId5" Type="http://schemas.openxmlformats.org/officeDocument/2006/relationships/image" Target="../media/image75.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2.xml"/><Relationship Id="rId2" Type="http://schemas.openxmlformats.org/officeDocument/2006/relationships/notesSlide" Target="../notesSlides/notesSlide35.xml"/><Relationship Id="rId3" Type="http://schemas.openxmlformats.org/officeDocument/2006/relationships/image" Target="../media/image47.png"/><Relationship Id="rId4" Type="http://schemas.openxmlformats.org/officeDocument/2006/relationships/image" Target="../media/image93.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0.xml"/><Relationship Id="rId2" Type="http://schemas.openxmlformats.org/officeDocument/2006/relationships/notesSlide" Target="../notesSlides/notesSlide36.xml"/><Relationship Id="rId3" Type="http://schemas.openxmlformats.org/officeDocument/2006/relationships/image" Target="../media/image47.png"/><Relationship Id="rId4" Type="http://schemas.openxmlformats.org/officeDocument/2006/relationships/image" Target="../media/image72.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1.xml"/><Relationship Id="rId2" Type="http://schemas.openxmlformats.org/officeDocument/2006/relationships/notesSlide" Target="../notesSlides/notesSlide37.xml"/><Relationship Id="rId3" Type="http://schemas.openxmlformats.org/officeDocument/2006/relationships/image" Target="../media/image79.jpg"/><Relationship Id="rId4" Type="http://schemas.openxmlformats.org/officeDocument/2006/relationships/image" Target="../media/image47.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1.xml"/><Relationship Id="rId2" Type="http://schemas.openxmlformats.org/officeDocument/2006/relationships/notesSlide" Target="../notesSlides/notesSlide38.xml"/><Relationship Id="rId3" Type="http://schemas.openxmlformats.org/officeDocument/2006/relationships/image" Target="../media/image47.png"/><Relationship Id="rId4" Type="http://schemas.openxmlformats.org/officeDocument/2006/relationships/image" Target="../media/image60.png"/><Relationship Id="rId5" Type="http://schemas.openxmlformats.org/officeDocument/2006/relationships/image" Target="../media/image82.png"/><Relationship Id="rId6" Type="http://schemas.openxmlformats.org/officeDocument/2006/relationships/image" Target="../media/image77.png"/><Relationship Id="rId7" Type="http://schemas.openxmlformats.org/officeDocument/2006/relationships/image" Target="../media/image66.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2.xml"/><Relationship Id="rId2" Type="http://schemas.openxmlformats.org/officeDocument/2006/relationships/notesSlide" Target="../notesSlides/notesSlide39.xml"/><Relationship Id="rId3" Type="http://schemas.openxmlformats.org/officeDocument/2006/relationships/image" Target="../media/image47.png"/><Relationship Id="rId4" Type="http://schemas.openxmlformats.org/officeDocument/2006/relationships/image" Target="../media/image85.jpg"/><Relationship Id="rId5" Type="http://schemas.openxmlformats.org/officeDocument/2006/relationships/image" Target="../media/image6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0.xml"/><Relationship Id="rId2" Type="http://schemas.openxmlformats.org/officeDocument/2006/relationships/notesSlide" Target="../notesSlides/notesSlide40.xml"/><Relationship Id="rId3" Type="http://schemas.openxmlformats.org/officeDocument/2006/relationships/image" Target="../media/image80.jpg"/><Relationship Id="rId4" Type="http://schemas.openxmlformats.org/officeDocument/2006/relationships/hyperlink" Target="mailto:sbryan@ecoact.org" TargetMode="External"/><Relationship Id="rId5" Type="http://schemas.openxmlformats.org/officeDocument/2006/relationships/hyperlink" Target="mailto:sbryan@ecoact.org" TargetMode="Externa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1.xml"/><Relationship Id="rId2" Type="http://schemas.openxmlformats.org/officeDocument/2006/relationships/notesSlide" Target="../notesSlides/notesSlide41.xml"/><Relationship Id="rId3" Type="http://schemas.openxmlformats.org/officeDocument/2006/relationships/image" Target="../media/image52.png"/><Relationship Id="rId4" Type="http://schemas.openxmlformats.org/officeDocument/2006/relationships/image" Target="../media/image47.png"/><Relationship Id="rId5" Type="http://schemas.openxmlformats.org/officeDocument/2006/relationships/image" Target="../media/image69.png"/><Relationship Id="rId6" Type="http://schemas.openxmlformats.org/officeDocument/2006/relationships/image" Target="../media/image67.png"/><Relationship Id="rId7" Type="http://schemas.openxmlformats.org/officeDocument/2006/relationships/image" Target="../media/image64.png"/><Relationship Id="rId8" Type="http://schemas.openxmlformats.org/officeDocument/2006/relationships/image" Target="../media/image63.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 Id="rId3" Type="http://schemas.openxmlformats.org/officeDocument/2006/relationships/hyperlink" Target="https://www.slido.com/" TargetMode="External"/><Relationship Id="rId4" Type="http://schemas.openxmlformats.org/officeDocument/2006/relationships/image" Target="../media/image27.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notesSlide" Target="../notesSlides/notesSlide43.xml"/><Relationship Id="rId3" Type="http://schemas.openxmlformats.org/officeDocument/2006/relationships/image" Target="../media/image20.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45.xml"/><Relationship Id="rId3" Type="http://schemas.openxmlformats.org/officeDocument/2006/relationships/image" Target="../media/image89.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46.xml"/><Relationship Id="rId3" Type="http://schemas.openxmlformats.org/officeDocument/2006/relationships/image" Target="../media/image68.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47.xml"/><Relationship Id="rId3" Type="http://schemas.openxmlformats.org/officeDocument/2006/relationships/image" Target="../media/image73.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48.xml"/><Relationship Id="rId3" Type="http://schemas.openxmlformats.org/officeDocument/2006/relationships/image" Target="../media/image70.png"/><Relationship Id="rId4" Type="http://schemas.openxmlformats.org/officeDocument/2006/relationships/image" Target="../media/image71.png"/><Relationship Id="rId5" Type="http://schemas.openxmlformats.org/officeDocument/2006/relationships/image" Target="../media/image81.png"/><Relationship Id="rId6" Type="http://schemas.openxmlformats.org/officeDocument/2006/relationships/image" Target="../media/image76.png"/><Relationship Id="rId7" Type="http://schemas.openxmlformats.org/officeDocument/2006/relationships/image" Target="../media/image78.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49.xml"/><Relationship Id="rId3" Type="http://schemas.openxmlformats.org/officeDocument/2006/relationships/image" Target="../media/image84.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5.xml"/><Relationship Id="rId3" Type="http://schemas.openxmlformats.org/officeDocument/2006/relationships/image" Target="../media/image20.png"/><Relationship Id="rId4" Type="http://schemas.openxmlformats.org/officeDocument/2006/relationships/image" Target="../media/image21.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50.xml"/><Relationship Id="rId3" Type="http://schemas.openxmlformats.org/officeDocument/2006/relationships/image" Target="../media/image90.jpg"/><Relationship Id="rId4" Type="http://schemas.openxmlformats.org/officeDocument/2006/relationships/hyperlink" Target="https://oehha.ca.gov/calenviroscreen/sb535" TargetMode="Externa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52.xml"/><Relationship Id="rId3" Type="http://schemas.openxmlformats.org/officeDocument/2006/relationships/image" Target="../media/image83.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53.xml"/><Relationship Id="rId3" Type="http://schemas.openxmlformats.org/officeDocument/2006/relationships/image" Target="../media/image87.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54.xml"/><Relationship Id="rId3" Type="http://schemas.openxmlformats.org/officeDocument/2006/relationships/image" Target="../media/image86.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55.xml"/><Relationship Id="rId3" Type="http://schemas.openxmlformats.org/officeDocument/2006/relationships/image" Target="../media/image91.jp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56.xml"/><Relationship Id="rId3" Type="http://schemas.openxmlformats.org/officeDocument/2006/relationships/image" Target="../media/image88.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7.xml"/><Relationship Id="rId3" Type="http://schemas.openxmlformats.org/officeDocument/2006/relationships/hyperlink" Target="https://www.slido.com/" TargetMode="External"/><Relationship Id="rId4" Type="http://schemas.openxmlformats.org/officeDocument/2006/relationships/image" Target="../media/image27.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notesSlide" Target="../notesSlides/notesSlide58.xml"/><Relationship Id="rId3" Type="http://schemas.openxmlformats.org/officeDocument/2006/relationships/image" Target="../media/image2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6.xml"/><Relationship Id="rId3" Type="http://schemas.openxmlformats.org/officeDocument/2006/relationships/image" Target="../media/image1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xml"/><Relationship Id="rId3" Type="http://schemas.openxmlformats.org/officeDocument/2006/relationships/hyperlink" Target="https://www.sli.do/features-google-slides?interaction-type=TXVsdGlwbGVDaG9pY2U%3D" TargetMode="External"/><Relationship Id="rId4" Type="http://schemas.openxmlformats.org/officeDocument/2006/relationships/image" Target="../media/image15.png"/><Relationship Id="rId5" Type="http://schemas.openxmlformats.org/officeDocument/2006/relationships/hyperlink" Target="https://www.sli.do/features-google-slides?payload=eyJwcmVzZW50YXRpb25JZCI6IjFFa0V4WGlyOVV4S2sxTDhrdVU4V21mRDg3c0c0TmJDYThSZkVZQm9FNC1NIiwic2xpZGVJZCI6IlNMSURFU19BUEkxNDM1MTgzNDY0XzAifQ%3D%3D" TargetMode="External"/><Relationship Id="rId6" Type="http://schemas.openxmlformats.org/officeDocument/2006/relationships/image" Target="../media/image1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9.xml"/><Relationship Id="rId3"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3" name="Shape 423"/>
        <p:cNvGrpSpPr/>
        <p:nvPr/>
      </p:nvGrpSpPr>
      <p:grpSpPr>
        <a:xfrm>
          <a:off x="0" y="0"/>
          <a:ext cx="0" cy="0"/>
          <a:chOff x="0" y="0"/>
          <a:chExt cx="0" cy="0"/>
        </a:xfrm>
      </p:grpSpPr>
      <p:pic>
        <p:nvPicPr>
          <p:cNvPr id="424" name="Google Shape;424;p78"/>
          <p:cNvPicPr preferRelativeResize="0"/>
          <p:nvPr/>
        </p:nvPicPr>
        <p:blipFill>
          <a:blip r:embed="rId3">
            <a:alphaModFix/>
          </a:blip>
          <a:stretch>
            <a:fillRect/>
          </a:stretch>
        </p:blipFill>
        <p:spPr>
          <a:xfrm>
            <a:off x="2281550" y="0"/>
            <a:ext cx="6862469" cy="5143501"/>
          </a:xfrm>
          <a:prstGeom prst="rect">
            <a:avLst/>
          </a:prstGeom>
          <a:noFill/>
          <a:ln>
            <a:noFill/>
          </a:ln>
        </p:spPr>
      </p:pic>
      <p:sp>
        <p:nvSpPr>
          <p:cNvPr id="425" name="Google Shape;425;p78"/>
          <p:cNvSpPr/>
          <p:nvPr/>
        </p:nvSpPr>
        <p:spPr>
          <a:xfrm rot="-5400200">
            <a:off x="2006450" y="-2006700"/>
            <a:ext cx="5143800" cy="9156600"/>
          </a:xfrm>
          <a:prstGeom prst="rect">
            <a:avLst/>
          </a:prstGeom>
          <a:gradFill>
            <a:gsLst>
              <a:gs pos="0">
                <a:schemeClr val="lt1">
                  <a:alpha val="37500"/>
                </a:schemeClr>
              </a:gs>
              <a:gs pos="39000">
                <a:schemeClr val="lt1">
                  <a:alpha val="37500"/>
                </a:schemeClr>
              </a:gs>
              <a:gs pos="74000">
                <a:srgbClr val="FFFFFF">
                  <a:alpha val="87450"/>
                  <a:alpha val="37500"/>
                </a:srgbClr>
              </a:gs>
              <a:gs pos="100000">
                <a:srgbClr val="FFFFFF">
                  <a:alpha val="69803"/>
                  <a:alpha val="37500"/>
                </a:srgbClr>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6" name="Google Shape;426;p78"/>
          <p:cNvSpPr txBox="1"/>
          <p:nvPr>
            <p:ph type="ctrTitle"/>
          </p:nvPr>
        </p:nvSpPr>
        <p:spPr>
          <a:xfrm>
            <a:off x="971025" y="949800"/>
            <a:ext cx="7536000" cy="27390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sz="4500">
                <a:latin typeface="Montagu Slab Medium"/>
                <a:ea typeface="Montagu Slab Medium"/>
                <a:cs typeface="Montagu Slab Medium"/>
                <a:sym typeface="Montagu Slab Medium"/>
              </a:rPr>
              <a:t>Clean Energy Access, Innovation, and Equity for Multifamily Renters</a:t>
            </a:r>
            <a:endParaRPr sz="4500">
              <a:latin typeface="Montagu Slab Medium"/>
              <a:ea typeface="Montagu Slab Medium"/>
              <a:cs typeface="Montagu Slab Medium"/>
              <a:sym typeface="Montagu Slab Medium"/>
            </a:endParaRPr>
          </a:p>
        </p:txBody>
      </p:sp>
      <p:sp>
        <p:nvSpPr>
          <p:cNvPr id="427" name="Google Shape;427;p78"/>
          <p:cNvSpPr txBox="1"/>
          <p:nvPr>
            <p:ph idx="1" type="subTitle"/>
          </p:nvPr>
        </p:nvSpPr>
        <p:spPr>
          <a:xfrm>
            <a:off x="1307775" y="3638600"/>
            <a:ext cx="6862500" cy="792600"/>
          </a:xfrm>
          <a:prstGeom prst="rect">
            <a:avLst/>
          </a:prstGeom>
          <a:noFill/>
          <a:ln>
            <a:noFill/>
          </a:ln>
        </p:spPr>
        <p:txBody>
          <a:bodyPr anchorCtr="0" anchor="t" bIns="91425" lIns="91425" spcFirstLastPara="1" rIns="91425" wrap="square" tIns="91425">
            <a:noAutofit/>
          </a:bodyPr>
          <a:lstStyle/>
          <a:p>
            <a:pPr indent="0" lvl="0" marL="292100" marR="292100" rtl="0" algn="ctr">
              <a:lnSpc>
                <a:spcPct val="160000"/>
              </a:lnSpc>
              <a:spcBef>
                <a:spcPts val="0"/>
              </a:spcBef>
              <a:spcAft>
                <a:spcPts val="0"/>
              </a:spcAft>
              <a:buSzPts val="358"/>
              <a:buNone/>
            </a:pPr>
            <a:r>
              <a:rPr lang="en" sz="1575">
                <a:solidFill>
                  <a:srgbClr val="111517"/>
                </a:solidFill>
                <a:latin typeface="Barlow Medium"/>
                <a:ea typeface="Barlow Medium"/>
                <a:cs typeface="Barlow Medium"/>
                <a:sym typeface="Barlow Medium"/>
              </a:rPr>
              <a:t>2022 Central Coast Sustainability Summit</a:t>
            </a:r>
            <a:endParaRPr sz="1575">
              <a:solidFill>
                <a:srgbClr val="111517"/>
              </a:solidFill>
              <a:latin typeface="Barlow Medium"/>
              <a:ea typeface="Barlow Medium"/>
              <a:cs typeface="Barlow Medium"/>
              <a:sym typeface="Barlow Medium"/>
            </a:endParaRPr>
          </a:p>
          <a:p>
            <a:pPr indent="0" lvl="0" marL="292100" marR="292100" rtl="0" algn="ctr">
              <a:lnSpc>
                <a:spcPct val="160000"/>
              </a:lnSpc>
              <a:spcBef>
                <a:spcPts val="0"/>
              </a:spcBef>
              <a:spcAft>
                <a:spcPts val="0"/>
              </a:spcAft>
              <a:buSzPts val="358"/>
              <a:buNone/>
            </a:pPr>
            <a:r>
              <a:rPr lang="en" sz="1526">
                <a:solidFill>
                  <a:srgbClr val="111517"/>
                </a:solidFill>
                <a:latin typeface="Barlow Medium"/>
                <a:ea typeface="Barlow Medium"/>
                <a:cs typeface="Barlow Medium"/>
                <a:sym typeface="Barlow Medium"/>
              </a:rPr>
              <a:t>Wednesday, October 19, 2022</a:t>
            </a:r>
            <a:endParaRPr sz="1526">
              <a:solidFill>
                <a:srgbClr val="111517"/>
              </a:solidFill>
              <a:latin typeface="Barlow Medium"/>
              <a:ea typeface="Barlow Medium"/>
              <a:cs typeface="Barlow Medium"/>
              <a:sym typeface="Barlow Medium"/>
            </a:endParaRPr>
          </a:p>
          <a:p>
            <a:pPr indent="0" lvl="0" marL="292100" marR="292100" rtl="0" algn="ctr">
              <a:lnSpc>
                <a:spcPct val="160000"/>
              </a:lnSpc>
              <a:spcBef>
                <a:spcPts val="0"/>
              </a:spcBef>
              <a:spcAft>
                <a:spcPts val="0"/>
              </a:spcAft>
              <a:buSzPts val="358"/>
              <a:buNone/>
            </a:pPr>
            <a:r>
              <a:rPr lang="en" sz="1526">
                <a:solidFill>
                  <a:srgbClr val="111517"/>
                </a:solidFill>
                <a:latin typeface="Barlow Medium"/>
                <a:ea typeface="Barlow Medium"/>
                <a:cs typeface="Barlow Medium"/>
                <a:sym typeface="Barlow Medium"/>
              </a:rPr>
              <a:t>2:00 PM - 3:15 PM</a:t>
            </a:r>
            <a:endParaRPr sz="1526">
              <a:solidFill>
                <a:srgbClr val="111517"/>
              </a:solidFill>
              <a:latin typeface="Barlow Medium"/>
              <a:ea typeface="Barlow Medium"/>
              <a:cs typeface="Barlow Medium"/>
              <a:sym typeface="Barlow Medium"/>
            </a:endParaRPr>
          </a:p>
        </p:txBody>
      </p:sp>
      <p:pic>
        <p:nvPicPr>
          <p:cNvPr id="428" name="Google Shape;428;p78"/>
          <p:cNvPicPr preferRelativeResize="0"/>
          <p:nvPr/>
        </p:nvPicPr>
        <p:blipFill>
          <a:blip r:embed="rId4">
            <a:alphaModFix/>
          </a:blip>
          <a:stretch>
            <a:fillRect/>
          </a:stretch>
        </p:blipFill>
        <p:spPr>
          <a:xfrm>
            <a:off x="6717175" y="385800"/>
            <a:ext cx="2103949" cy="740601"/>
          </a:xfrm>
          <a:prstGeom prst="rect">
            <a:avLst/>
          </a:prstGeom>
          <a:noFill/>
          <a:ln>
            <a:noFill/>
          </a:ln>
          <a:effectLst>
            <a:outerShdw blurRad="57150" rotWithShape="0" algn="bl" dir="5400000" dist="19050">
              <a:srgbClr val="000000">
                <a:alpha val="50000"/>
              </a:srgbClr>
            </a:outerShdw>
          </a:effectLst>
        </p:spPr>
      </p:pic>
      <p:pic>
        <p:nvPicPr>
          <p:cNvPr id="429" name="Google Shape;429;p78"/>
          <p:cNvPicPr preferRelativeResize="0"/>
          <p:nvPr/>
        </p:nvPicPr>
        <p:blipFill>
          <a:blip r:embed="rId5">
            <a:alphaModFix/>
          </a:blip>
          <a:stretch>
            <a:fillRect/>
          </a:stretch>
        </p:blipFill>
        <p:spPr>
          <a:xfrm>
            <a:off x="303638" y="359803"/>
            <a:ext cx="1851863" cy="792600"/>
          </a:xfrm>
          <a:prstGeom prst="rect">
            <a:avLst/>
          </a:prstGeom>
          <a:noFill/>
          <a:ln>
            <a:noFill/>
          </a:ln>
        </p:spPr>
      </p:pic>
      <p:pic>
        <p:nvPicPr>
          <p:cNvPr id="430" name="Google Shape;430;p78"/>
          <p:cNvPicPr preferRelativeResize="0"/>
          <p:nvPr/>
        </p:nvPicPr>
        <p:blipFill>
          <a:blip r:embed="rId6">
            <a:alphaModFix/>
          </a:blip>
          <a:stretch>
            <a:fillRect/>
          </a:stretch>
        </p:blipFill>
        <p:spPr>
          <a:xfrm>
            <a:off x="3666200" y="222050"/>
            <a:ext cx="1414250" cy="1068100"/>
          </a:xfrm>
          <a:prstGeom prst="rect">
            <a:avLst/>
          </a:prstGeom>
          <a:noFill/>
          <a:ln>
            <a:noFill/>
          </a:ln>
        </p:spPr>
      </p:pic>
      <p:pic>
        <p:nvPicPr>
          <p:cNvPr id="431" name="Google Shape;431;p78"/>
          <p:cNvPicPr preferRelativeResize="0"/>
          <p:nvPr/>
        </p:nvPicPr>
        <p:blipFill>
          <a:blip r:embed="rId7">
            <a:alphaModFix/>
          </a:blip>
          <a:stretch>
            <a:fillRect/>
          </a:stretch>
        </p:blipFill>
        <p:spPr>
          <a:xfrm>
            <a:off x="303650" y="4030535"/>
            <a:ext cx="2103951" cy="71696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5" name="Shape 505"/>
        <p:cNvGrpSpPr/>
        <p:nvPr/>
      </p:nvGrpSpPr>
      <p:grpSpPr>
        <a:xfrm>
          <a:off x="0" y="0"/>
          <a:ext cx="0" cy="0"/>
          <a:chOff x="0" y="0"/>
          <a:chExt cx="0" cy="0"/>
        </a:xfrm>
      </p:grpSpPr>
      <p:pic>
        <p:nvPicPr>
          <p:cNvPr id="506" name="Google Shape;506;p87"/>
          <p:cNvPicPr preferRelativeResize="0"/>
          <p:nvPr/>
        </p:nvPicPr>
        <p:blipFill>
          <a:blip r:embed="rId3">
            <a:alphaModFix/>
          </a:blip>
          <a:stretch>
            <a:fillRect/>
          </a:stretch>
        </p:blipFill>
        <p:spPr>
          <a:xfrm>
            <a:off x="1426905" y="-8"/>
            <a:ext cx="7717094" cy="5143501"/>
          </a:xfrm>
          <a:prstGeom prst="rect">
            <a:avLst/>
          </a:prstGeom>
          <a:noFill/>
          <a:ln>
            <a:noFill/>
          </a:ln>
        </p:spPr>
      </p:pic>
      <p:sp>
        <p:nvSpPr>
          <p:cNvPr id="507" name="Google Shape;507;p87"/>
          <p:cNvSpPr/>
          <p:nvPr/>
        </p:nvSpPr>
        <p:spPr>
          <a:xfrm rot="-5400200">
            <a:off x="2006450" y="-2006700"/>
            <a:ext cx="5143800" cy="9156600"/>
          </a:xfrm>
          <a:prstGeom prst="rect">
            <a:avLst/>
          </a:prstGeom>
          <a:gradFill>
            <a:gsLst>
              <a:gs pos="0">
                <a:schemeClr val="lt1">
                  <a:alpha val="37500"/>
                </a:schemeClr>
              </a:gs>
              <a:gs pos="39000">
                <a:schemeClr val="lt1">
                  <a:alpha val="37500"/>
                </a:schemeClr>
              </a:gs>
              <a:gs pos="74000">
                <a:srgbClr val="FFFFFF">
                  <a:alpha val="87450"/>
                  <a:alpha val="37500"/>
                </a:srgbClr>
              </a:gs>
              <a:gs pos="100000">
                <a:srgbClr val="FFFFFF">
                  <a:alpha val="69803"/>
                  <a:alpha val="37500"/>
                </a:srgbClr>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8" name="Google Shape;508;p87"/>
          <p:cNvSpPr txBox="1"/>
          <p:nvPr>
            <p:ph type="title"/>
          </p:nvPr>
        </p:nvSpPr>
        <p:spPr>
          <a:xfrm>
            <a:off x="311700" y="445025"/>
            <a:ext cx="85089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2120">
                <a:latin typeface="Montagu Slab Medium"/>
                <a:ea typeface="Montagu Slab Medium"/>
                <a:cs typeface="Montagu Slab Medium"/>
                <a:sym typeface="Montagu Slab Medium"/>
              </a:rPr>
              <a:t>Challenges to Bringing Clean Energy to Multifamily </a:t>
            </a:r>
            <a:endParaRPr sz="2120">
              <a:latin typeface="Montagu Slab Medium"/>
              <a:ea typeface="Montagu Slab Medium"/>
              <a:cs typeface="Montagu Slab Medium"/>
              <a:sym typeface="Montagu Slab Medium"/>
            </a:endParaRPr>
          </a:p>
        </p:txBody>
      </p:sp>
      <p:sp>
        <p:nvSpPr>
          <p:cNvPr id="509" name="Google Shape;509;p87"/>
          <p:cNvSpPr txBox="1"/>
          <p:nvPr>
            <p:ph idx="1" type="body"/>
          </p:nvPr>
        </p:nvSpPr>
        <p:spPr>
          <a:xfrm>
            <a:off x="311700" y="1152475"/>
            <a:ext cx="5367900" cy="3416400"/>
          </a:xfrm>
          <a:prstGeom prst="rect">
            <a:avLst/>
          </a:prstGeom>
        </p:spPr>
        <p:txBody>
          <a:bodyPr anchorCtr="0" anchor="t" bIns="91425" lIns="91425" spcFirstLastPara="1" rIns="91425" wrap="square" tIns="91425">
            <a:normAutofit/>
          </a:bodyPr>
          <a:lstStyle/>
          <a:p>
            <a:pPr indent="-342900" lvl="0" marL="457200" rtl="0" algn="l">
              <a:spcBef>
                <a:spcPts val="1000"/>
              </a:spcBef>
              <a:spcAft>
                <a:spcPts val="0"/>
              </a:spcAft>
              <a:buSzPts val="1800"/>
              <a:buFont typeface="Barlow"/>
              <a:buChar char="●"/>
            </a:pPr>
            <a:r>
              <a:rPr lang="en">
                <a:latin typeface="Barlow"/>
                <a:ea typeface="Barlow"/>
                <a:cs typeface="Barlow"/>
                <a:sym typeface="Barlow"/>
              </a:rPr>
              <a:t>Split incentives</a:t>
            </a:r>
            <a:endParaRPr>
              <a:latin typeface="Barlow"/>
              <a:ea typeface="Barlow"/>
              <a:cs typeface="Barlow"/>
              <a:sym typeface="Barlow"/>
            </a:endParaRPr>
          </a:p>
          <a:p>
            <a:pPr indent="-342900" lvl="0" marL="457200" rtl="0" algn="l">
              <a:spcBef>
                <a:spcPts val="1000"/>
              </a:spcBef>
              <a:spcAft>
                <a:spcPts val="0"/>
              </a:spcAft>
              <a:buSzPts val="1800"/>
              <a:buFont typeface="Barlow"/>
              <a:buChar char="●"/>
            </a:pPr>
            <a:r>
              <a:rPr lang="en">
                <a:latin typeface="Barlow"/>
                <a:ea typeface="Barlow"/>
                <a:cs typeface="Barlow"/>
                <a:sym typeface="Barlow"/>
              </a:rPr>
              <a:t>Skilled contractor availability</a:t>
            </a:r>
            <a:endParaRPr>
              <a:latin typeface="Barlow"/>
              <a:ea typeface="Barlow"/>
              <a:cs typeface="Barlow"/>
              <a:sym typeface="Barlow"/>
            </a:endParaRPr>
          </a:p>
          <a:p>
            <a:pPr indent="-342900" lvl="0" marL="457200" rtl="0" algn="l">
              <a:spcBef>
                <a:spcPts val="1000"/>
              </a:spcBef>
              <a:spcAft>
                <a:spcPts val="0"/>
              </a:spcAft>
              <a:buSzPts val="1800"/>
              <a:buFont typeface="Barlow"/>
              <a:buChar char="●"/>
            </a:pPr>
            <a:r>
              <a:rPr lang="en">
                <a:latin typeface="Barlow"/>
                <a:ea typeface="Barlow"/>
                <a:cs typeface="Barlow"/>
                <a:sym typeface="Barlow"/>
              </a:rPr>
              <a:t>Limited access to capital</a:t>
            </a:r>
            <a:endParaRPr>
              <a:latin typeface="Barlow"/>
              <a:ea typeface="Barlow"/>
              <a:cs typeface="Barlow"/>
              <a:sym typeface="Barlow"/>
            </a:endParaRPr>
          </a:p>
          <a:p>
            <a:pPr indent="-342900" lvl="0" marL="457200" rtl="0" algn="l">
              <a:spcBef>
                <a:spcPts val="1000"/>
              </a:spcBef>
              <a:spcAft>
                <a:spcPts val="0"/>
              </a:spcAft>
              <a:buSzPts val="1800"/>
              <a:buFont typeface="Barlow"/>
              <a:buChar char="●"/>
            </a:pPr>
            <a:r>
              <a:rPr lang="en">
                <a:latin typeface="Barlow"/>
                <a:ea typeface="Barlow"/>
                <a:cs typeface="Barlow"/>
                <a:sym typeface="Barlow"/>
              </a:rPr>
              <a:t>Diverse housing stock</a:t>
            </a:r>
            <a:endParaRPr>
              <a:latin typeface="Barlow"/>
              <a:ea typeface="Barlow"/>
              <a:cs typeface="Barlow"/>
              <a:sym typeface="Barlow"/>
            </a:endParaRPr>
          </a:p>
          <a:p>
            <a:pPr indent="-342900" lvl="0" marL="457200" rtl="0" algn="l">
              <a:spcBef>
                <a:spcPts val="1000"/>
              </a:spcBef>
              <a:spcAft>
                <a:spcPts val="1000"/>
              </a:spcAft>
              <a:buSzPts val="1800"/>
              <a:buFont typeface="Barlow"/>
              <a:buChar char="●"/>
            </a:pPr>
            <a:r>
              <a:rPr lang="en">
                <a:latin typeface="Barlow"/>
                <a:ea typeface="Barlow"/>
                <a:cs typeface="Barlow"/>
                <a:sym typeface="Barlow"/>
              </a:rPr>
              <a:t>Lack of data on housing stock characteristics</a:t>
            </a:r>
            <a:endParaRPr>
              <a:latin typeface="Barlow"/>
              <a:ea typeface="Barlow"/>
              <a:cs typeface="Barlow"/>
              <a:sym typeface="Barlow"/>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3" name="Shape 513"/>
        <p:cNvGrpSpPr/>
        <p:nvPr/>
      </p:nvGrpSpPr>
      <p:grpSpPr>
        <a:xfrm>
          <a:off x="0" y="0"/>
          <a:ext cx="0" cy="0"/>
          <a:chOff x="0" y="0"/>
          <a:chExt cx="0" cy="0"/>
        </a:xfrm>
      </p:grpSpPr>
      <p:sp>
        <p:nvSpPr>
          <p:cNvPr id="514" name="Google Shape;514;p8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t>How to Submit</a:t>
            </a:r>
            <a:r>
              <a:rPr b="1" lang="en"/>
              <a:t> Questions	</a:t>
            </a:r>
            <a:endParaRPr b="1"/>
          </a:p>
        </p:txBody>
      </p:sp>
      <p:sp>
        <p:nvSpPr>
          <p:cNvPr id="515" name="Google Shape;515;p88"/>
          <p:cNvSpPr txBox="1"/>
          <p:nvPr>
            <p:ph idx="1" type="body"/>
          </p:nvPr>
        </p:nvSpPr>
        <p:spPr>
          <a:xfrm>
            <a:off x="311700" y="1814650"/>
            <a:ext cx="5376300" cy="2139000"/>
          </a:xfrm>
          <a:prstGeom prst="rect">
            <a:avLst/>
          </a:prstGeom>
        </p:spPr>
        <p:txBody>
          <a:bodyPr anchorCtr="0" anchor="t" bIns="91425" lIns="91425" spcFirstLastPara="1" rIns="91425" wrap="square" tIns="91425">
            <a:normAutofit fontScale="92500" lnSpcReduction="20000"/>
          </a:bodyPr>
          <a:lstStyle/>
          <a:p>
            <a:pPr indent="0" lvl="0" marL="0" rtl="0" algn="l">
              <a:spcBef>
                <a:spcPts val="0"/>
              </a:spcBef>
              <a:spcAft>
                <a:spcPts val="0"/>
              </a:spcAft>
              <a:buNone/>
            </a:pPr>
            <a:r>
              <a:t/>
            </a:r>
            <a:endParaRPr sz="2400"/>
          </a:p>
          <a:p>
            <a:pPr indent="0" lvl="0" marL="0" rtl="0" algn="ctr">
              <a:spcBef>
                <a:spcPts val="0"/>
              </a:spcBef>
              <a:spcAft>
                <a:spcPts val="0"/>
              </a:spcAft>
              <a:buNone/>
            </a:pPr>
            <a:r>
              <a:rPr lang="en" sz="3200" u="sng">
                <a:solidFill>
                  <a:schemeClr val="hlink"/>
                </a:solidFill>
                <a:highlight>
                  <a:srgbClr val="FFFFFF"/>
                </a:highlight>
                <a:latin typeface="Roboto"/>
                <a:ea typeface="Roboto"/>
                <a:cs typeface="Roboto"/>
                <a:sym typeface="Roboto"/>
                <a:hlinkClick r:id="rId3"/>
              </a:rPr>
              <a:t>Slido.com</a:t>
            </a:r>
            <a:r>
              <a:rPr lang="en" sz="3200">
                <a:solidFill>
                  <a:schemeClr val="dk1"/>
                </a:solidFill>
                <a:highlight>
                  <a:srgbClr val="FFFFFF"/>
                </a:highlight>
                <a:latin typeface="Roboto"/>
                <a:ea typeface="Roboto"/>
                <a:cs typeface="Roboto"/>
                <a:sym typeface="Roboto"/>
              </a:rPr>
              <a:t> </a:t>
            </a:r>
            <a:endParaRPr sz="3200">
              <a:solidFill>
                <a:schemeClr val="dk1"/>
              </a:solidFill>
              <a:highlight>
                <a:srgbClr val="FFFFFF"/>
              </a:highlight>
              <a:latin typeface="Roboto"/>
              <a:ea typeface="Roboto"/>
              <a:cs typeface="Roboto"/>
              <a:sym typeface="Roboto"/>
            </a:endParaRPr>
          </a:p>
          <a:p>
            <a:pPr indent="0" lvl="0" marL="0" rtl="0" algn="ctr">
              <a:spcBef>
                <a:spcPts val="0"/>
              </a:spcBef>
              <a:spcAft>
                <a:spcPts val="0"/>
              </a:spcAft>
              <a:buClr>
                <a:schemeClr val="dk1"/>
              </a:buClr>
              <a:buSzPct val="34375"/>
              <a:buFont typeface="Arial"/>
              <a:buNone/>
            </a:pPr>
            <a:r>
              <a:rPr lang="en" sz="3200" u="sng">
                <a:solidFill>
                  <a:schemeClr val="dk1"/>
                </a:solidFill>
                <a:highlight>
                  <a:srgbClr val="FFFFFF"/>
                </a:highlight>
                <a:latin typeface="Roboto"/>
                <a:ea typeface="Roboto"/>
                <a:cs typeface="Roboto"/>
                <a:sym typeface="Roboto"/>
              </a:rPr>
              <a:t>#4102791</a:t>
            </a:r>
            <a:endParaRPr sz="3200" u="sng">
              <a:solidFill>
                <a:schemeClr val="dk1"/>
              </a:solidFill>
              <a:highlight>
                <a:srgbClr val="FFFFFF"/>
              </a:highlight>
              <a:latin typeface="Roboto"/>
              <a:ea typeface="Roboto"/>
              <a:cs typeface="Roboto"/>
              <a:sym typeface="Roboto"/>
            </a:endParaRPr>
          </a:p>
          <a:p>
            <a:pPr indent="0" lvl="0" marL="0" rtl="0" algn="ctr">
              <a:spcBef>
                <a:spcPts val="0"/>
              </a:spcBef>
              <a:spcAft>
                <a:spcPts val="0"/>
              </a:spcAft>
              <a:buClr>
                <a:schemeClr val="dk1"/>
              </a:buClr>
              <a:buSzPct val="34375"/>
              <a:buFont typeface="Arial"/>
              <a:buNone/>
            </a:pPr>
            <a:r>
              <a:t/>
            </a:r>
            <a:endParaRPr sz="3200" u="sng">
              <a:solidFill>
                <a:schemeClr val="dk1"/>
              </a:solidFill>
              <a:highlight>
                <a:srgbClr val="FFFFFF"/>
              </a:highlight>
              <a:latin typeface="Roboto"/>
              <a:ea typeface="Roboto"/>
              <a:cs typeface="Roboto"/>
              <a:sym typeface="Roboto"/>
            </a:endParaRPr>
          </a:p>
          <a:p>
            <a:pPr indent="0" lvl="0" marL="0" rtl="0" algn="ctr">
              <a:spcBef>
                <a:spcPts val="0"/>
              </a:spcBef>
              <a:spcAft>
                <a:spcPts val="1200"/>
              </a:spcAft>
              <a:buNone/>
            </a:pPr>
            <a:r>
              <a:rPr lang="en" sz="2400"/>
              <a:t> Type your question in the Q&amp;A section</a:t>
            </a:r>
            <a:endParaRPr sz="2400"/>
          </a:p>
        </p:txBody>
      </p:sp>
      <p:pic>
        <p:nvPicPr>
          <p:cNvPr id="516" name="Google Shape;516;p88"/>
          <p:cNvPicPr preferRelativeResize="0"/>
          <p:nvPr/>
        </p:nvPicPr>
        <p:blipFill rotWithShape="1">
          <a:blip r:embed="rId4">
            <a:alphaModFix/>
          </a:blip>
          <a:srcRect b="0" l="0" r="3044" t="0"/>
          <a:stretch/>
        </p:blipFill>
        <p:spPr>
          <a:xfrm>
            <a:off x="5688000" y="973675"/>
            <a:ext cx="2934925" cy="382095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0" name="Shape 520"/>
        <p:cNvGrpSpPr/>
        <p:nvPr/>
      </p:nvGrpSpPr>
      <p:grpSpPr>
        <a:xfrm>
          <a:off x="0" y="0"/>
          <a:ext cx="0" cy="0"/>
          <a:chOff x="0" y="0"/>
          <a:chExt cx="0" cy="0"/>
        </a:xfrm>
      </p:grpSpPr>
      <p:sp>
        <p:nvSpPr>
          <p:cNvPr id="521" name="Google Shape;521;p89"/>
          <p:cNvSpPr txBox="1"/>
          <p:nvPr>
            <p:ph type="title"/>
          </p:nvPr>
        </p:nvSpPr>
        <p:spPr>
          <a:xfrm>
            <a:off x="230300" y="829725"/>
            <a:ext cx="7133400" cy="820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b="1" lang="en" sz="2920">
                <a:solidFill>
                  <a:srgbClr val="073763"/>
                </a:solidFill>
              </a:rPr>
              <a:t>3C-REN Multifamily Home Energy Savings</a:t>
            </a:r>
            <a:endParaRPr b="1" sz="2920">
              <a:solidFill>
                <a:srgbClr val="073763"/>
              </a:solidFill>
            </a:endParaRPr>
          </a:p>
        </p:txBody>
      </p:sp>
      <p:pic>
        <p:nvPicPr>
          <p:cNvPr id="522" name="Google Shape;522;p89"/>
          <p:cNvPicPr preferRelativeResize="0"/>
          <p:nvPr/>
        </p:nvPicPr>
        <p:blipFill>
          <a:blip r:embed="rId3">
            <a:alphaModFix/>
          </a:blip>
          <a:stretch>
            <a:fillRect/>
          </a:stretch>
        </p:blipFill>
        <p:spPr>
          <a:xfrm>
            <a:off x="0" y="2702901"/>
            <a:ext cx="9143999" cy="2440598"/>
          </a:xfrm>
          <a:prstGeom prst="rect">
            <a:avLst/>
          </a:prstGeom>
          <a:noFill/>
          <a:ln>
            <a:noFill/>
          </a:ln>
        </p:spPr>
      </p:pic>
      <p:pic>
        <p:nvPicPr>
          <p:cNvPr id="523" name="Google Shape;523;p89"/>
          <p:cNvPicPr preferRelativeResize="0"/>
          <p:nvPr/>
        </p:nvPicPr>
        <p:blipFill>
          <a:blip r:embed="rId4">
            <a:alphaModFix/>
          </a:blip>
          <a:stretch>
            <a:fillRect/>
          </a:stretch>
        </p:blipFill>
        <p:spPr>
          <a:xfrm>
            <a:off x="7589175" y="617550"/>
            <a:ext cx="1180699" cy="1180699"/>
          </a:xfrm>
          <a:prstGeom prst="rect">
            <a:avLst/>
          </a:prstGeom>
          <a:noFill/>
          <a:ln>
            <a:noFill/>
          </a:ln>
        </p:spPr>
      </p:pic>
      <p:sp>
        <p:nvSpPr>
          <p:cNvPr id="524" name="Google Shape;524;p89"/>
          <p:cNvSpPr txBox="1"/>
          <p:nvPr/>
        </p:nvSpPr>
        <p:spPr>
          <a:xfrm>
            <a:off x="230300" y="1759450"/>
            <a:ext cx="4554600" cy="569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a:t>Marisa Hanson-Lopez, Program Manager</a:t>
            </a:r>
            <a:endParaRPr i="1"/>
          </a:p>
          <a:p>
            <a:pPr indent="0" lvl="0" marL="0" rtl="0" algn="l">
              <a:spcBef>
                <a:spcPts val="0"/>
              </a:spcBef>
              <a:spcAft>
                <a:spcPts val="0"/>
              </a:spcAft>
              <a:buNone/>
            </a:pPr>
            <a:r>
              <a:rPr lang="en" sz="1100"/>
              <a:t>October 19, 2022</a:t>
            </a:r>
            <a:endParaRPr sz="1100"/>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8" name="Shape 528"/>
        <p:cNvGrpSpPr/>
        <p:nvPr/>
      </p:nvGrpSpPr>
      <p:grpSpPr>
        <a:xfrm>
          <a:off x="0" y="0"/>
          <a:ext cx="0" cy="0"/>
          <a:chOff x="0" y="0"/>
          <a:chExt cx="0" cy="0"/>
        </a:xfrm>
      </p:grpSpPr>
      <p:pic>
        <p:nvPicPr>
          <p:cNvPr id="529" name="Google Shape;529;p90"/>
          <p:cNvPicPr preferRelativeResize="0"/>
          <p:nvPr/>
        </p:nvPicPr>
        <p:blipFill>
          <a:blip r:embed="rId3">
            <a:alphaModFix/>
          </a:blip>
          <a:stretch>
            <a:fillRect/>
          </a:stretch>
        </p:blipFill>
        <p:spPr>
          <a:xfrm>
            <a:off x="0" y="0"/>
            <a:ext cx="9143999" cy="5117089"/>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3" name="Shape 533"/>
        <p:cNvGrpSpPr/>
        <p:nvPr/>
      </p:nvGrpSpPr>
      <p:grpSpPr>
        <a:xfrm>
          <a:off x="0" y="0"/>
          <a:ext cx="0" cy="0"/>
          <a:chOff x="0" y="0"/>
          <a:chExt cx="0" cy="0"/>
        </a:xfrm>
      </p:grpSpPr>
      <p:pic>
        <p:nvPicPr>
          <p:cNvPr id="534" name="Google Shape;534;p91"/>
          <p:cNvPicPr preferRelativeResize="0"/>
          <p:nvPr/>
        </p:nvPicPr>
        <p:blipFill>
          <a:blip r:embed="rId3">
            <a:alphaModFix/>
          </a:blip>
          <a:stretch>
            <a:fillRect/>
          </a:stretch>
        </p:blipFill>
        <p:spPr>
          <a:xfrm>
            <a:off x="0" y="0"/>
            <a:ext cx="9143999" cy="5126078"/>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8" name="Shape 538"/>
        <p:cNvGrpSpPr/>
        <p:nvPr/>
      </p:nvGrpSpPr>
      <p:grpSpPr>
        <a:xfrm>
          <a:off x="0" y="0"/>
          <a:ext cx="0" cy="0"/>
          <a:chOff x="0" y="0"/>
          <a:chExt cx="0" cy="0"/>
        </a:xfrm>
      </p:grpSpPr>
      <p:sp>
        <p:nvSpPr>
          <p:cNvPr id="539" name="Google Shape;539;p9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solidFill>
                  <a:srgbClr val="073763"/>
                </a:solidFill>
              </a:rPr>
              <a:t>Central Coast Multifamily Housing Market</a:t>
            </a:r>
            <a:endParaRPr b="1">
              <a:solidFill>
                <a:srgbClr val="073763"/>
              </a:solidFill>
            </a:endParaRPr>
          </a:p>
        </p:txBody>
      </p:sp>
      <p:sp>
        <p:nvSpPr>
          <p:cNvPr id="540" name="Google Shape;540;p92"/>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More than 82,000 multifamily housing units in the tri-county</a:t>
            </a:r>
            <a:endParaRPr/>
          </a:p>
          <a:p>
            <a:pPr indent="-342900" lvl="0" marL="457200" rtl="0" algn="l">
              <a:spcBef>
                <a:spcPts val="0"/>
              </a:spcBef>
              <a:spcAft>
                <a:spcPts val="0"/>
              </a:spcAft>
              <a:buSzPts val="1800"/>
              <a:buChar char="●"/>
            </a:pPr>
            <a:r>
              <a:rPr lang="en"/>
              <a:t>Multifamily units comprise 17.5% of total housing stock</a:t>
            </a:r>
            <a:endParaRPr/>
          </a:p>
          <a:p>
            <a:pPr indent="-342900" lvl="0" marL="457200" rtl="0" algn="l">
              <a:spcBef>
                <a:spcPts val="0"/>
              </a:spcBef>
              <a:spcAft>
                <a:spcPts val="0"/>
              </a:spcAft>
              <a:buSzPts val="1800"/>
              <a:buChar char="●"/>
            </a:pPr>
            <a:r>
              <a:rPr lang="en"/>
              <a:t>25% - 41% of all rental housing are multifamily units</a:t>
            </a:r>
            <a:endParaRPr/>
          </a:p>
          <a:p>
            <a:pPr indent="-342900" lvl="0" marL="457200" rtl="0" algn="l">
              <a:spcBef>
                <a:spcPts val="0"/>
              </a:spcBef>
              <a:spcAft>
                <a:spcPts val="0"/>
              </a:spcAft>
              <a:buSzPts val="1800"/>
              <a:buChar char="●"/>
            </a:pPr>
            <a:r>
              <a:rPr lang="en"/>
              <a:t>Over half of multifamily units constructed prior to 1979</a:t>
            </a:r>
            <a:endParaRPr/>
          </a:p>
          <a:p>
            <a:pPr indent="-342900" lvl="0" marL="457200" rtl="0" algn="l">
              <a:spcBef>
                <a:spcPts val="0"/>
              </a:spcBef>
              <a:spcAft>
                <a:spcPts val="0"/>
              </a:spcAft>
              <a:buSzPts val="1800"/>
              <a:buChar char="●"/>
            </a:pPr>
            <a:r>
              <a:rPr lang="en"/>
              <a:t>&gt;90% of multifamily units are renter-occupied</a:t>
            </a:r>
            <a:endParaRPr/>
          </a:p>
          <a:p>
            <a:pPr indent="-342900" lvl="0" marL="457200" rtl="0" algn="l">
              <a:spcBef>
                <a:spcPts val="0"/>
              </a:spcBef>
              <a:spcAft>
                <a:spcPts val="0"/>
              </a:spcAft>
              <a:buSzPts val="1800"/>
              <a:buChar char="●"/>
            </a:pPr>
            <a:r>
              <a:rPr lang="en"/>
              <a:t>31% of tri-county households earn less than $50,000</a:t>
            </a:r>
            <a:endParaRPr/>
          </a:p>
          <a:p>
            <a:pPr indent="-342900" lvl="0" marL="457200" rtl="0" algn="l">
              <a:spcBef>
                <a:spcPts val="0"/>
              </a:spcBef>
              <a:spcAft>
                <a:spcPts val="0"/>
              </a:spcAft>
              <a:buSzPts val="1800"/>
              <a:buChar char="●"/>
            </a:pPr>
            <a:r>
              <a:rPr lang="en"/>
              <a:t>Between 55% - 58% of all renters pay &gt;30% of their income towards rent</a:t>
            </a:r>
            <a:endParaRPr/>
          </a:p>
        </p:txBody>
      </p:sp>
      <p:pic>
        <p:nvPicPr>
          <p:cNvPr id="541" name="Google Shape;541;p92"/>
          <p:cNvPicPr preferRelativeResize="0"/>
          <p:nvPr/>
        </p:nvPicPr>
        <p:blipFill>
          <a:blip r:embed="rId3">
            <a:alphaModFix/>
          </a:blip>
          <a:stretch>
            <a:fillRect/>
          </a:stretch>
        </p:blipFill>
        <p:spPr>
          <a:xfrm>
            <a:off x="0" y="3948645"/>
            <a:ext cx="9143999" cy="119486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5" name="Shape 545"/>
        <p:cNvGrpSpPr/>
        <p:nvPr/>
      </p:nvGrpSpPr>
      <p:grpSpPr>
        <a:xfrm>
          <a:off x="0" y="0"/>
          <a:ext cx="0" cy="0"/>
          <a:chOff x="0" y="0"/>
          <a:chExt cx="0" cy="0"/>
        </a:xfrm>
      </p:grpSpPr>
      <p:sp>
        <p:nvSpPr>
          <p:cNvPr id="546" name="Google Shape;546;p93"/>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solidFill>
                  <a:srgbClr val="073763"/>
                </a:solidFill>
              </a:rPr>
              <a:t>Program Goals</a:t>
            </a:r>
            <a:endParaRPr b="1">
              <a:solidFill>
                <a:srgbClr val="073763"/>
              </a:solidFill>
            </a:endParaRPr>
          </a:p>
        </p:txBody>
      </p:sp>
      <p:pic>
        <p:nvPicPr>
          <p:cNvPr id="547" name="Google Shape;547;p93"/>
          <p:cNvPicPr preferRelativeResize="0"/>
          <p:nvPr/>
        </p:nvPicPr>
        <p:blipFill>
          <a:blip r:embed="rId3">
            <a:alphaModFix/>
          </a:blip>
          <a:stretch>
            <a:fillRect/>
          </a:stretch>
        </p:blipFill>
        <p:spPr>
          <a:xfrm>
            <a:off x="0" y="3948645"/>
            <a:ext cx="9143999" cy="1194860"/>
          </a:xfrm>
          <a:prstGeom prst="rect">
            <a:avLst/>
          </a:prstGeom>
          <a:noFill/>
          <a:ln>
            <a:noFill/>
          </a:ln>
        </p:spPr>
      </p:pic>
      <p:sp>
        <p:nvSpPr>
          <p:cNvPr id="548" name="Google Shape;548;p93"/>
          <p:cNvSpPr txBox="1"/>
          <p:nvPr>
            <p:ph idx="1" type="body"/>
          </p:nvPr>
        </p:nvSpPr>
        <p:spPr>
          <a:xfrm>
            <a:off x="311700" y="1233950"/>
            <a:ext cx="5292900" cy="3416400"/>
          </a:xfrm>
          <a:prstGeom prst="rect">
            <a:avLst/>
          </a:prstGeom>
        </p:spPr>
        <p:txBody>
          <a:bodyPr anchorCtr="0" anchor="t" bIns="91425" lIns="91425" spcFirstLastPara="1" rIns="91425" wrap="square" tIns="91425">
            <a:normAutofit/>
          </a:bodyPr>
          <a:lstStyle/>
          <a:p>
            <a:pPr indent="-336550" lvl="0" marL="457200" rtl="0" algn="l">
              <a:spcBef>
                <a:spcPts val="0"/>
              </a:spcBef>
              <a:spcAft>
                <a:spcPts val="0"/>
              </a:spcAft>
              <a:buSzPts val="1700"/>
              <a:buChar char="●"/>
            </a:pPr>
            <a:r>
              <a:rPr lang="en" sz="1700"/>
              <a:t>Increase the number of multifamily properties that have access to affordable energy upgrades </a:t>
            </a:r>
            <a:endParaRPr sz="1700"/>
          </a:p>
          <a:p>
            <a:pPr indent="-336550" lvl="0" marL="457200" rtl="0" algn="l">
              <a:spcBef>
                <a:spcPts val="0"/>
              </a:spcBef>
              <a:spcAft>
                <a:spcPts val="0"/>
              </a:spcAft>
              <a:buSzPts val="1700"/>
              <a:buChar char="●"/>
            </a:pPr>
            <a:r>
              <a:rPr lang="en" sz="1700"/>
              <a:t>Allocate a majority of incentive money to hard-to-reach communities</a:t>
            </a:r>
            <a:endParaRPr sz="1700"/>
          </a:p>
          <a:p>
            <a:pPr indent="-342900" lvl="0" marL="457200" rtl="0" algn="l">
              <a:spcBef>
                <a:spcPts val="0"/>
              </a:spcBef>
              <a:spcAft>
                <a:spcPts val="0"/>
              </a:spcAft>
              <a:buSzPts val="1800"/>
              <a:buChar char="●"/>
            </a:pPr>
            <a:r>
              <a:rPr lang="en"/>
              <a:t>Lower energy bills for both tenants and property owners</a:t>
            </a:r>
            <a:endParaRPr/>
          </a:p>
          <a:p>
            <a:pPr indent="-342900" lvl="0" marL="457200" rtl="0" algn="l">
              <a:spcBef>
                <a:spcPts val="0"/>
              </a:spcBef>
              <a:spcAft>
                <a:spcPts val="0"/>
              </a:spcAft>
              <a:buSzPts val="1800"/>
              <a:buChar char="●"/>
            </a:pPr>
            <a:r>
              <a:rPr lang="en"/>
              <a:t>Improve health and safety of multifamily buildings and common areas</a:t>
            </a:r>
            <a:endParaRPr/>
          </a:p>
        </p:txBody>
      </p:sp>
      <p:pic>
        <p:nvPicPr>
          <p:cNvPr id="549" name="Google Shape;549;p93"/>
          <p:cNvPicPr preferRelativeResize="0"/>
          <p:nvPr/>
        </p:nvPicPr>
        <p:blipFill>
          <a:blip r:embed="rId4">
            <a:alphaModFix/>
          </a:blip>
          <a:stretch>
            <a:fillRect/>
          </a:stretch>
        </p:blipFill>
        <p:spPr>
          <a:xfrm>
            <a:off x="5448500" y="1017725"/>
            <a:ext cx="1482801" cy="1977073"/>
          </a:xfrm>
          <a:prstGeom prst="rect">
            <a:avLst/>
          </a:prstGeom>
          <a:noFill/>
          <a:ln>
            <a:noFill/>
          </a:ln>
        </p:spPr>
      </p:pic>
      <p:pic>
        <p:nvPicPr>
          <p:cNvPr id="550" name="Google Shape;550;p93"/>
          <p:cNvPicPr preferRelativeResize="0"/>
          <p:nvPr/>
        </p:nvPicPr>
        <p:blipFill>
          <a:blip r:embed="rId5">
            <a:alphaModFix/>
          </a:blip>
          <a:stretch>
            <a:fillRect/>
          </a:stretch>
        </p:blipFill>
        <p:spPr>
          <a:xfrm>
            <a:off x="6860350" y="2112896"/>
            <a:ext cx="2056599" cy="1721354"/>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4" name="Shape 554"/>
        <p:cNvGrpSpPr/>
        <p:nvPr/>
      </p:nvGrpSpPr>
      <p:grpSpPr>
        <a:xfrm>
          <a:off x="0" y="0"/>
          <a:ext cx="0" cy="0"/>
          <a:chOff x="0" y="0"/>
          <a:chExt cx="0" cy="0"/>
        </a:xfrm>
      </p:grpSpPr>
      <p:sp>
        <p:nvSpPr>
          <p:cNvPr id="555" name="Google Shape;555;p9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solidFill>
                  <a:srgbClr val="073763"/>
                </a:solidFill>
              </a:rPr>
              <a:t>Property Eligibility</a:t>
            </a:r>
            <a:endParaRPr b="1">
              <a:solidFill>
                <a:srgbClr val="073763"/>
              </a:solidFill>
            </a:endParaRPr>
          </a:p>
        </p:txBody>
      </p:sp>
      <p:pic>
        <p:nvPicPr>
          <p:cNvPr id="556" name="Google Shape;556;p94"/>
          <p:cNvPicPr preferRelativeResize="0"/>
          <p:nvPr/>
        </p:nvPicPr>
        <p:blipFill>
          <a:blip r:embed="rId3">
            <a:alphaModFix/>
          </a:blip>
          <a:stretch>
            <a:fillRect/>
          </a:stretch>
        </p:blipFill>
        <p:spPr>
          <a:xfrm>
            <a:off x="0" y="3948645"/>
            <a:ext cx="9143999" cy="1194860"/>
          </a:xfrm>
          <a:prstGeom prst="rect">
            <a:avLst/>
          </a:prstGeom>
          <a:noFill/>
          <a:ln>
            <a:noFill/>
          </a:ln>
        </p:spPr>
      </p:pic>
      <p:pic>
        <p:nvPicPr>
          <p:cNvPr id="557" name="Google Shape;557;p94"/>
          <p:cNvPicPr preferRelativeResize="0"/>
          <p:nvPr/>
        </p:nvPicPr>
        <p:blipFill>
          <a:blip r:embed="rId4">
            <a:alphaModFix/>
          </a:blip>
          <a:stretch>
            <a:fillRect/>
          </a:stretch>
        </p:blipFill>
        <p:spPr>
          <a:xfrm>
            <a:off x="4458450" y="1223688"/>
            <a:ext cx="4331274" cy="2518999"/>
          </a:xfrm>
          <a:prstGeom prst="rect">
            <a:avLst/>
          </a:prstGeom>
          <a:noFill/>
          <a:ln>
            <a:noFill/>
          </a:ln>
        </p:spPr>
      </p:pic>
      <p:sp>
        <p:nvSpPr>
          <p:cNvPr id="558" name="Google Shape;558;p94"/>
          <p:cNvSpPr txBox="1"/>
          <p:nvPr>
            <p:ph idx="1" type="body"/>
          </p:nvPr>
        </p:nvSpPr>
        <p:spPr>
          <a:xfrm>
            <a:off x="311700" y="1152475"/>
            <a:ext cx="4146900" cy="3416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Located in the Counties of San Luis Obispo, Santa Barbara or Ventura</a:t>
            </a:r>
            <a:endParaRPr/>
          </a:p>
          <a:p>
            <a:pPr indent="-342900" lvl="0" marL="457200" rtl="0" algn="l">
              <a:spcBef>
                <a:spcPts val="0"/>
              </a:spcBef>
              <a:spcAft>
                <a:spcPts val="0"/>
              </a:spcAft>
              <a:buSzPts val="1800"/>
              <a:buChar char="●"/>
            </a:pPr>
            <a:r>
              <a:rPr lang="en"/>
              <a:t>Existing multifamily property with 5 or more dwelling units</a:t>
            </a:r>
            <a:endParaRPr/>
          </a:p>
          <a:p>
            <a:pPr indent="-342900" lvl="0" marL="457200" rtl="0" algn="l">
              <a:spcBef>
                <a:spcPts val="0"/>
              </a:spcBef>
              <a:spcAft>
                <a:spcPts val="0"/>
              </a:spcAft>
              <a:buSzPts val="1800"/>
              <a:buChar char="●"/>
            </a:pPr>
            <a:r>
              <a:rPr lang="en"/>
              <a:t>Utility service from PG&amp;E, SCE, or SCG*</a:t>
            </a:r>
            <a:endParaRPr/>
          </a:p>
          <a:p>
            <a:pPr indent="0" lvl="0" marL="457200" rtl="0" algn="l">
              <a:spcBef>
                <a:spcPts val="1200"/>
              </a:spcBef>
              <a:spcAft>
                <a:spcPts val="1200"/>
              </a:spcAft>
              <a:buNone/>
            </a:pPr>
            <a:r>
              <a:rPr lang="en" sz="1200"/>
              <a:t>*Includes CCCE, CPA and SBCE customers</a:t>
            </a:r>
            <a:endParaRPr sz="1200"/>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2" name="Shape 562"/>
        <p:cNvGrpSpPr/>
        <p:nvPr/>
      </p:nvGrpSpPr>
      <p:grpSpPr>
        <a:xfrm>
          <a:off x="0" y="0"/>
          <a:ext cx="0" cy="0"/>
          <a:chOff x="0" y="0"/>
          <a:chExt cx="0" cy="0"/>
        </a:xfrm>
      </p:grpSpPr>
      <p:sp>
        <p:nvSpPr>
          <p:cNvPr id="563" name="Google Shape;563;p9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b="1" lang="en" sz="2520">
                <a:solidFill>
                  <a:srgbClr val="32476E"/>
                </a:solidFill>
              </a:rPr>
              <a:t>Whole Building Rebates</a:t>
            </a:r>
            <a:endParaRPr sz="1620"/>
          </a:p>
        </p:txBody>
      </p:sp>
      <p:sp>
        <p:nvSpPr>
          <p:cNvPr id="564" name="Google Shape;564;p95"/>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Projects must include 3+ measures and save .025 MT of CO2e per unit</a:t>
            </a:r>
            <a:endParaRPr/>
          </a:p>
          <a:p>
            <a:pPr indent="-342900" lvl="0" marL="457200" rtl="0" algn="l">
              <a:spcBef>
                <a:spcPts val="0"/>
              </a:spcBef>
              <a:spcAft>
                <a:spcPts val="0"/>
              </a:spcAft>
              <a:buSzPts val="1800"/>
              <a:buChar char="●"/>
            </a:pPr>
            <a:r>
              <a:rPr lang="en"/>
              <a:t>Base rebate </a:t>
            </a:r>
            <a:endParaRPr/>
          </a:p>
          <a:p>
            <a:pPr indent="-317500" lvl="1" marL="914400" rtl="0" algn="l">
              <a:spcBef>
                <a:spcPts val="0"/>
              </a:spcBef>
              <a:spcAft>
                <a:spcPts val="0"/>
              </a:spcAft>
              <a:buSzPts val="1400"/>
              <a:buChar char="○"/>
            </a:pPr>
            <a:r>
              <a:rPr lang="en"/>
              <a:t>$1000 per </a:t>
            </a:r>
            <a:r>
              <a:rPr lang="en"/>
              <a:t>apartment</a:t>
            </a:r>
            <a:r>
              <a:rPr lang="en"/>
              <a:t> unit for general market properties (normally $500)</a:t>
            </a:r>
            <a:endParaRPr/>
          </a:p>
          <a:p>
            <a:pPr indent="-317500" lvl="1" marL="914400" rtl="0" algn="l">
              <a:spcBef>
                <a:spcPts val="0"/>
              </a:spcBef>
              <a:spcAft>
                <a:spcPts val="0"/>
              </a:spcAft>
              <a:buSzPts val="1400"/>
              <a:buChar char="○"/>
            </a:pPr>
            <a:r>
              <a:rPr lang="en"/>
              <a:t>$1500 per apartment unit for underserved properties (normally $750)</a:t>
            </a:r>
            <a:endParaRPr/>
          </a:p>
          <a:p>
            <a:pPr indent="-342900" lvl="0" marL="457200" rtl="0" algn="l">
              <a:spcBef>
                <a:spcPts val="0"/>
              </a:spcBef>
              <a:spcAft>
                <a:spcPts val="0"/>
              </a:spcAft>
              <a:buSzPts val="1800"/>
              <a:buChar char="●"/>
            </a:pPr>
            <a:r>
              <a:rPr lang="en"/>
              <a:t>Underserved properties meet one of the following criteria:</a:t>
            </a:r>
            <a:endParaRPr/>
          </a:p>
          <a:p>
            <a:pPr indent="-317500" lvl="1" marL="914400" rtl="0" algn="l">
              <a:spcBef>
                <a:spcPts val="0"/>
              </a:spcBef>
              <a:spcAft>
                <a:spcPts val="0"/>
              </a:spcAft>
              <a:buSzPts val="1400"/>
              <a:buChar char="○"/>
            </a:pPr>
            <a:r>
              <a:rPr lang="en"/>
              <a:t>Contains less than 100 units</a:t>
            </a:r>
            <a:endParaRPr/>
          </a:p>
          <a:p>
            <a:pPr indent="-317500" lvl="1" marL="914400" rtl="0" algn="l">
              <a:spcBef>
                <a:spcPts val="0"/>
              </a:spcBef>
              <a:spcAft>
                <a:spcPts val="0"/>
              </a:spcAft>
              <a:buSzPts val="1400"/>
              <a:buChar char="○"/>
            </a:pPr>
            <a:r>
              <a:rPr lang="en"/>
              <a:t>Affordable housing</a:t>
            </a:r>
            <a:endParaRPr/>
          </a:p>
          <a:p>
            <a:pPr indent="-317500" lvl="1" marL="914400" rtl="0" algn="l">
              <a:spcBef>
                <a:spcPts val="0"/>
              </a:spcBef>
              <a:spcAft>
                <a:spcPts val="0"/>
              </a:spcAft>
              <a:buSzPts val="1400"/>
              <a:buChar char="○"/>
            </a:pPr>
            <a:r>
              <a:rPr lang="en"/>
              <a:t>Located in an AB 1550 Low Income Community or SB 535 Disadvantaged Community</a:t>
            </a:r>
            <a:endParaRPr/>
          </a:p>
          <a:p>
            <a:pPr indent="-342900" lvl="0" marL="457200" rtl="0" algn="l">
              <a:spcBef>
                <a:spcPts val="0"/>
              </a:spcBef>
              <a:spcAft>
                <a:spcPts val="0"/>
              </a:spcAft>
              <a:buSzPts val="1800"/>
              <a:buChar char="●"/>
            </a:pPr>
            <a:r>
              <a:rPr lang="en"/>
              <a:t>Additional rebates up to $1000 per heat pump installed</a:t>
            </a:r>
            <a:endParaRPr/>
          </a:p>
        </p:txBody>
      </p:sp>
      <p:pic>
        <p:nvPicPr>
          <p:cNvPr id="565" name="Google Shape;565;p95"/>
          <p:cNvPicPr preferRelativeResize="0"/>
          <p:nvPr/>
        </p:nvPicPr>
        <p:blipFill>
          <a:blip r:embed="rId3">
            <a:alphaModFix/>
          </a:blip>
          <a:stretch>
            <a:fillRect/>
          </a:stretch>
        </p:blipFill>
        <p:spPr>
          <a:xfrm>
            <a:off x="0" y="3948645"/>
            <a:ext cx="9143999" cy="119486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9" name="Shape 569"/>
        <p:cNvGrpSpPr/>
        <p:nvPr/>
      </p:nvGrpSpPr>
      <p:grpSpPr>
        <a:xfrm>
          <a:off x="0" y="0"/>
          <a:ext cx="0" cy="0"/>
          <a:chOff x="0" y="0"/>
          <a:chExt cx="0" cy="0"/>
        </a:xfrm>
      </p:grpSpPr>
      <p:sp>
        <p:nvSpPr>
          <p:cNvPr id="570" name="Google Shape;570;p9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solidFill>
                  <a:srgbClr val="073763"/>
                </a:solidFill>
              </a:rPr>
              <a:t>Qualifying Measures</a:t>
            </a:r>
            <a:endParaRPr b="1">
              <a:solidFill>
                <a:srgbClr val="073763"/>
              </a:solidFill>
            </a:endParaRPr>
          </a:p>
        </p:txBody>
      </p:sp>
      <p:pic>
        <p:nvPicPr>
          <p:cNvPr id="571" name="Google Shape;571;p96"/>
          <p:cNvPicPr preferRelativeResize="0"/>
          <p:nvPr/>
        </p:nvPicPr>
        <p:blipFill>
          <a:blip r:embed="rId3">
            <a:alphaModFix/>
          </a:blip>
          <a:stretch>
            <a:fillRect/>
          </a:stretch>
        </p:blipFill>
        <p:spPr>
          <a:xfrm>
            <a:off x="5352000" y="1152475"/>
            <a:ext cx="3792000" cy="2507003"/>
          </a:xfrm>
          <a:prstGeom prst="rect">
            <a:avLst/>
          </a:prstGeom>
          <a:noFill/>
          <a:ln>
            <a:noFill/>
          </a:ln>
        </p:spPr>
      </p:pic>
      <p:pic>
        <p:nvPicPr>
          <p:cNvPr id="572" name="Google Shape;572;p96"/>
          <p:cNvPicPr preferRelativeResize="0"/>
          <p:nvPr/>
        </p:nvPicPr>
        <p:blipFill>
          <a:blip r:embed="rId4">
            <a:alphaModFix/>
          </a:blip>
          <a:stretch>
            <a:fillRect/>
          </a:stretch>
        </p:blipFill>
        <p:spPr>
          <a:xfrm>
            <a:off x="0" y="3948645"/>
            <a:ext cx="9143999" cy="1194860"/>
          </a:xfrm>
          <a:prstGeom prst="rect">
            <a:avLst/>
          </a:prstGeom>
          <a:noFill/>
          <a:ln>
            <a:noFill/>
          </a:ln>
        </p:spPr>
      </p:pic>
      <p:sp>
        <p:nvSpPr>
          <p:cNvPr id="573" name="Google Shape;573;p96"/>
          <p:cNvSpPr txBox="1"/>
          <p:nvPr>
            <p:ph idx="1" type="body"/>
          </p:nvPr>
        </p:nvSpPr>
        <p:spPr>
          <a:xfrm>
            <a:off x="523300" y="1152475"/>
            <a:ext cx="4735500" cy="3416400"/>
          </a:xfrm>
          <a:prstGeom prst="rect">
            <a:avLst/>
          </a:prstGeom>
        </p:spPr>
        <p:txBody>
          <a:bodyPr anchorCtr="0" anchor="t" bIns="91425" lIns="91425" spcFirstLastPara="1" rIns="91425" wrap="square" tIns="91425">
            <a:normAutofit lnSpcReduction="10000"/>
          </a:bodyPr>
          <a:lstStyle/>
          <a:p>
            <a:pPr indent="-342900" lvl="0" marL="457200" rtl="0" algn="l">
              <a:spcBef>
                <a:spcPts val="0"/>
              </a:spcBef>
              <a:spcAft>
                <a:spcPts val="0"/>
              </a:spcAft>
              <a:buSzPts val="1800"/>
              <a:buChar char="●"/>
            </a:pPr>
            <a:r>
              <a:rPr lang="en"/>
              <a:t>Central and in-unit domestic hot water systems</a:t>
            </a:r>
            <a:endParaRPr/>
          </a:p>
          <a:p>
            <a:pPr indent="-317500" lvl="1" marL="914400" rtl="0" algn="l">
              <a:spcBef>
                <a:spcPts val="0"/>
              </a:spcBef>
              <a:spcAft>
                <a:spcPts val="0"/>
              </a:spcAft>
              <a:buSzPts val="1400"/>
              <a:buChar char="○"/>
            </a:pPr>
            <a:r>
              <a:rPr lang="en"/>
              <a:t>Ex. Pipe insulation, Recirculation pump controls</a:t>
            </a:r>
            <a:endParaRPr/>
          </a:p>
          <a:p>
            <a:pPr indent="-342900" lvl="0" marL="457200" rtl="0" algn="l">
              <a:spcBef>
                <a:spcPts val="0"/>
              </a:spcBef>
              <a:spcAft>
                <a:spcPts val="0"/>
              </a:spcAft>
              <a:buSzPts val="1800"/>
              <a:buChar char="●"/>
            </a:pPr>
            <a:r>
              <a:rPr lang="en"/>
              <a:t>Heating, Ventilation and Cooling Systems</a:t>
            </a:r>
            <a:endParaRPr/>
          </a:p>
          <a:p>
            <a:pPr indent="-317500" lvl="1" marL="914400" rtl="0" algn="l">
              <a:spcBef>
                <a:spcPts val="0"/>
              </a:spcBef>
              <a:spcAft>
                <a:spcPts val="0"/>
              </a:spcAft>
              <a:buSzPts val="1400"/>
              <a:buChar char="○"/>
            </a:pPr>
            <a:r>
              <a:rPr lang="en"/>
              <a:t>Ex. Duct sealing, Smart thermostats</a:t>
            </a:r>
            <a:endParaRPr/>
          </a:p>
          <a:p>
            <a:pPr indent="-342900" lvl="0" marL="457200" rtl="0" algn="l">
              <a:spcBef>
                <a:spcPts val="0"/>
              </a:spcBef>
              <a:spcAft>
                <a:spcPts val="0"/>
              </a:spcAft>
              <a:buSzPts val="1800"/>
              <a:buChar char="●"/>
            </a:pPr>
            <a:r>
              <a:rPr lang="en"/>
              <a:t>Lighting and appliances</a:t>
            </a:r>
            <a:endParaRPr/>
          </a:p>
          <a:p>
            <a:pPr indent="-317500" lvl="1" marL="914400" rtl="0" algn="l">
              <a:spcBef>
                <a:spcPts val="0"/>
              </a:spcBef>
              <a:spcAft>
                <a:spcPts val="0"/>
              </a:spcAft>
              <a:buSzPts val="1400"/>
              <a:buChar char="○"/>
            </a:pPr>
            <a:r>
              <a:rPr lang="en"/>
              <a:t>Ex. LED fixtures, Energy Star refrigerators, low-flow appliances</a:t>
            </a:r>
            <a:endParaRPr/>
          </a:p>
          <a:p>
            <a:pPr indent="-342900" lvl="0" marL="457200" rtl="0" algn="l">
              <a:spcBef>
                <a:spcPts val="0"/>
              </a:spcBef>
              <a:spcAft>
                <a:spcPts val="0"/>
              </a:spcAft>
              <a:buSzPts val="1800"/>
              <a:buChar char="●"/>
            </a:pPr>
            <a:r>
              <a:rPr lang="en"/>
              <a:t>Building envelope</a:t>
            </a:r>
            <a:endParaRPr/>
          </a:p>
          <a:p>
            <a:pPr indent="-317500" lvl="1" marL="914400" rtl="0" algn="l">
              <a:spcBef>
                <a:spcPts val="0"/>
              </a:spcBef>
              <a:spcAft>
                <a:spcPts val="0"/>
              </a:spcAft>
              <a:buSzPts val="1400"/>
              <a:buChar char="○"/>
            </a:pPr>
            <a:r>
              <a:rPr lang="en"/>
              <a:t>Air sealing, windows and insulation</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5" name="Shape 435"/>
        <p:cNvGrpSpPr/>
        <p:nvPr/>
      </p:nvGrpSpPr>
      <p:grpSpPr>
        <a:xfrm>
          <a:off x="0" y="0"/>
          <a:ext cx="0" cy="0"/>
          <a:chOff x="0" y="0"/>
          <a:chExt cx="0" cy="0"/>
        </a:xfrm>
      </p:grpSpPr>
      <p:sp>
        <p:nvSpPr>
          <p:cNvPr id="436" name="Google Shape;436;p7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Session Overview</a:t>
            </a:r>
            <a:endParaRPr/>
          </a:p>
        </p:txBody>
      </p:sp>
      <p:grpSp>
        <p:nvGrpSpPr>
          <p:cNvPr id="437" name="Google Shape;437;p79"/>
          <p:cNvGrpSpPr/>
          <p:nvPr/>
        </p:nvGrpSpPr>
        <p:grpSpPr>
          <a:xfrm>
            <a:off x="1906655" y="1228507"/>
            <a:ext cx="5279506" cy="3386131"/>
            <a:chOff x="2591510" y="2261792"/>
            <a:chExt cx="2018700" cy="1798837"/>
          </a:xfrm>
        </p:grpSpPr>
        <p:sp>
          <p:nvSpPr>
            <p:cNvPr id="438" name="Google Shape;438;p79"/>
            <p:cNvSpPr/>
            <p:nvPr/>
          </p:nvSpPr>
          <p:spPr>
            <a:xfrm>
              <a:off x="2591510" y="3564729"/>
              <a:ext cx="2018700" cy="495900"/>
            </a:xfrm>
            <a:prstGeom prst="rect">
              <a:avLst/>
            </a:prstGeom>
            <a:solidFill>
              <a:srgbClr val="14669B"/>
            </a:solid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1500">
                  <a:solidFill>
                    <a:srgbClr val="FFFFFF"/>
                  </a:solidFill>
                  <a:latin typeface="Roboto Medium"/>
                  <a:ea typeface="Roboto Medium"/>
                  <a:cs typeface="Roboto Medium"/>
                  <a:sym typeface="Roboto Medium"/>
                </a:rPr>
                <a:t>Encourage </a:t>
              </a:r>
              <a:r>
                <a:rPr lang="en" sz="1500">
                  <a:solidFill>
                    <a:srgbClr val="FFFFFF"/>
                  </a:solidFill>
                  <a:latin typeface="Roboto Medium"/>
                  <a:ea typeface="Roboto Medium"/>
                  <a:cs typeface="Roboto Medium"/>
                  <a:sym typeface="Roboto Medium"/>
                </a:rPr>
                <a:t>program participation</a:t>
              </a:r>
              <a:r>
                <a:rPr lang="en" sz="1500">
                  <a:solidFill>
                    <a:srgbClr val="FFFFFF"/>
                  </a:solidFill>
                  <a:latin typeface="Roboto Medium"/>
                  <a:ea typeface="Roboto Medium"/>
                  <a:cs typeface="Roboto Medium"/>
                  <a:sym typeface="Roboto Medium"/>
                </a:rPr>
                <a:t> and partnerships</a:t>
              </a:r>
              <a:endParaRPr sz="1500">
                <a:solidFill>
                  <a:srgbClr val="FFFFFF"/>
                </a:solidFill>
                <a:latin typeface="Roboto"/>
                <a:ea typeface="Roboto"/>
                <a:cs typeface="Roboto"/>
                <a:sym typeface="Roboto"/>
              </a:endParaRPr>
            </a:p>
          </p:txBody>
        </p:sp>
        <p:sp>
          <p:nvSpPr>
            <p:cNvPr id="439" name="Google Shape;439;p79"/>
            <p:cNvSpPr/>
            <p:nvPr/>
          </p:nvSpPr>
          <p:spPr>
            <a:xfrm>
              <a:off x="2591510" y="2916924"/>
              <a:ext cx="2018700" cy="495900"/>
            </a:xfrm>
            <a:prstGeom prst="rect">
              <a:avLst/>
            </a:prstGeom>
            <a:solidFill>
              <a:srgbClr val="14669B"/>
            </a:solid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1500">
                  <a:solidFill>
                    <a:srgbClr val="FFFFFF"/>
                  </a:solidFill>
                  <a:latin typeface="Roboto Medium"/>
                  <a:ea typeface="Roboto Medium"/>
                  <a:cs typeface="Roboto Medium"/>
                  <a:sym typeface="Roboto Medium"/>
                </a:rPr>
                <a:t>Share learnings, challenges, and best practices for engaging the multifamily segment in an equitable clean energy transition</a:t>
              </a:r>
              <a:endParaRPr sz="1500">
                <a:solidFill>
                  <a:srgbClr val="FFFFFF"/>
                </a:solidFill>
                <a:latin typeface="Roboto"/>
                <a:ea typeface="Roboto"/>
                <a:cs typeface="Roboto"/>
                <a:sym typeface="Roboto"/>
              </a:endParaRPr>
            </a:p>
          </p:txBody>
        </p:sp>
        <p:sp>
          <p:nvSpPr>
            <p:cNvPr id="440" name="Google Shape;440;p79"/>
            <p:cNvSpPr/>
            <p:nvPr/>
          </p:nvSpPr>
          <p:spPr>
            <a:xfrm>
              <a:off x="2591510" y="2261792"/>
              <a:ext cx="2018700" cy="495900"/>
            </a:xfrm>
            <a:prstGeom prst="rect">
              <a:avLst/>
            </a:prstGeom>
            <a:solidFill>
              <a:srgbClr val="14669B"/>
            </a:solid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1500">
                  <a:solidFill>
                    <a:srgbClr val="FFFFFF"/>
                  </a:solidFill>
                  <a:latin typeface="Roboto Medium"/>
                  <a:ea typeface="Roboto Medium"/>
                  <a:cs typeface="Roboto Medium"/>
                  <a:sym typeface="Roboto Medium"/>
                </a:rPr>
                <a:t>Showcase programs and partnership</a:t>
              </a:r>
              <a:r>
                <a:rPr b="1" lang="en" sz="1500">
                  <a:solidFill>
                    <a:srgbClr val="FFFFFF"/>
                  </a:solidFill>
                  <a:latin typeface="Roboto"/>
                  <a:ea typeface="Roboto"/>
                  <a:cs typeface="Roboto"/>
                  <a:sym typeface="Roboto"/>
                </a:rPr>
                <a:t>s</a:t>
              </a:r>
              <a:r>
                <a:rPr lang="en" sz="1500">
                  <a:solidFill>
                    <a:srgbClr val="FFFFFF"/>
                  </a:solidFill>
                  <a:latin typeface="Roboto Medium"/>
                  <a:ea typeface="Roboto Medium"/>
                  <a:cs typeface="Roboto Medium"/>
                  <a:sym typeface="Roboto Medium"/>
                </a:rPr>
                <a:t> that advance clean energy access for multifamily renters</a:t>
              </a:r>
              <a:endParaRPr sz="1500">
                <a:solidFill>
                  <a:srgbClr val="FFFFFF"/>
                </a:solidFill>
                <a:latin typeface="Roboto"/>
                <a:ea typeface="Roboto"/>
                <a:cs typeface="Roboto"/>
                <a:sym typeface="Roboto"/>
              </a:endParaRPr>
            </a:p>
          </p:txBody>
        </p:sp>
      </p:gr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7" name="Shape 577"/>
        <p:cNvGrpSpPr/>
        <p:nvPr/>
      </p:nvGrpSpPr>
      <p:grpSpPr>
        <a:xfrm>
          <a:off x="0" y="0"/>
          <a:ext cx="0" cy="0"/>
          <a:chOff x="0" y="0"/>
          <a:chExt cx="0" cy="0"/>
        </a:xfrm>
      </p:grpSpPr>
      <p:sp>
        <p:nvSpPr>
          <p:cNvPr id="578" name="Google Shape;578;p9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solidFill>
                  <a:srgbClr val="073763"/>
                </a:solidFill>
              </a:rPr>
              <a:t>No Cost Technical Assistance</a:t>
            </a:r>
            <a:endParaRPr b="1">
              <a:solidFill>
                <a:srgbClr val="073763"/>
              </a:solidFill>
            </a:endParaRPr>
          </a:p>
        </p:txBody>
      </p:sp>
      <p:pic>
        <p:nvPicPr>
          <p:cNvPr id="579" name="Google Shape;579;p97"/>
          <p:cNvPicPr preferRelativeResize="0"/>
          <p:nvPr/>
        </p:nvPicPr>
        <p:blipFill>
          <a:blip r:embed="rId3">
            <a:alphaModFix/>
          </a:blip>
          <a:stretch>
            <a:fillRect/>
          </a:stretch>
        </p:blipFill>
        <p:spPr>
          <a:xfrm>
            <a:off x="0" y="3948645"/>
            <a:ext cx="9143999" cy="1194860"/>
          </a:xfrm>
          <a:prstGeom prst="rect">
            <a:avLst/>
          </a:prstGeom>
          <a:noFill/>
          <a:ln>
            <a:noFill/>
          </a:ln>
        </p:spPr>
      </p:pic>
      <p:pic>
        <p:nvPicPr>
          <p:cNvPr id="580" name="Google Shape;580;p97"/>
          <p:cNvPicPr preferRelativeResize="0"/>
          <p:nvPr/>
        </p:nvPicPr>
        <p:blipFill>
          <a:blip r:embed="rId4">
            <a:alphaModFix/>
          </a:blip>
          <a:stretch>
            <a:fillRect/>
          </a:stretch>
        </p:blipFill>
        <p:spPr>
          <a:xfrm>
            <a:off x="5824562" y="925325"/>
            <a:ext cx="2260476" cy="1618025"/>
          </a:xfrm>
          <a:prstGeom prst="rect">
            <a:avLst/>
          </a:prstGeom>
          <a:noFill/>
          <a:ln>
            <a:noFill/>
          </a:ln>
        </p:spPr>
      </p:pic>
      <p:pic>
        <p:nvPicPr>
          <p:cNvPr id="581" name="Google Shape;581;p97"/>
          <p:cNvPicPr preferRelativeResize="0"/>
          <p:nvPr/>
        </p:nvPicPr>
        <p:blipFill>
          <a:blip r:embed="rId5">
            <a:alphaModFix/>
          </a:blip>
          <a:stretch>
            <a:fillRect/>
          </a:stretch>
        </p:blipFill>
        <p:spPr>
          <a:xfrm>
            <a:off x="5835200" y="2543350"/>
            <a:ext cx="2239201" cy="1491816"/>
          </a:xfrm>
          <a:prstGeom prst="rect">
            <a:avLst/>
          </a:prstGeom>
          <a:noFill/>
          <a:ln>
            <a:noFill/>
          </a:ln>
        </p:spPr>
      </p:pic>
      <p:sp>
        <p:nvSpPr>
          <p:cNvPr id="582" name="Google Shape;582;p97"/>
          <p:cNvSpPr txBox="1"/>
          <p:nvPr>
            <p:ph idx="1" type="body"/>
          </p:nvPr>
        </p:nvSpPr>
        <p:spPr>
          <a:xfrm>
            <a:off x="311700" y="1152475"/>
            <a:ext cx="5250300" cy="3416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Energy bill analysis</a:t>
            </a:r>
            <a:endParaRPr/>
          </a:p>
          <a:p>
            <a:pPr indent="-342900" lvl="0" marL="457200" rtl="0" algn="l">
              <a:spcBef>
                <a:spcPts val="0"/>
              </a:spcBef>
              <a:spcAft>
                <a:spcPts val="0"/>
              </a:spcAft>
              <a:buSzPts val="1800"/>
              <a:buChar char="●"/>
            </a:pPr>
            <a:r>
              <a:rPr lang="en"/>
              <a:t>In-person site assessment</a:t>
            </a:r>
            <a:endParaRPr/>
          </a:p>
          <a:p>
            <a:pPr indent="-342900" lvl="0" marL="457200" rtl="0" algn="l">
              <a:spcBef>
                <a:spcPts val="0"/>
              </a:spcBef>
              <a:spcAft>
                <a:spcPts val="0"/>
              </a:spcAft>
              <a:buSzPts val="1800"/>
              <a:buChar char="●"/>
            </a:pPr>
            <a:r>
              <a:rPr lang="en"/>
              <a:t>Scope of Work development</a:t>
            </a:r>
            <a:endParaRPr/>
          </a:p>
          <a:p>
            <a:pPr indent="-342900" lvl="0" marL="457200" rtl="0" algn="l">
              <a:spcBef>
                <a:spcPts val="0"/>
              </a:spcBef>
              <a:spcAft>
                <a:spcPts val="0"/>
              </a:spcAft>
              <a:buSzPts val="1800"/>
              <a:buChar char="●"/>
            </a:pPr>
            <a:r>
              <a:rPr lang="en"/>
              <a:t>Support during contracting and implementation of measures</a:t>
            </a:r>
            <a:endParaRPr/>
          </a:p>
          <a:p>
            <a:pPr indent="-342900" lvl="0" marL="457200" rtl="0" algn="l">
              <a:spcBef>
                <a:spcPts val="0"/>
              </a:spcBef>
              <a:spcAft>
                <a:spcPts val="0"/>
              </a:spcAft>
              <a:buSzPts val="1800"/>
              <a:buChar char="●"/>
            </a:pPr>
            <a:r>
              <a:rPr lang="en"/>
              <a:t>One-stop-shop for connecting with other </a:t>
            </a:r>
            <a:r>
              <a:rPr lang="en"/>
              <a:t>rebate</a:t>
            </a:r>
            <a:r>
              <a:rPr lang="en"/>
              <a:t> programs</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6" name="Shape 586"/>
        <p:cNvGrpSpPr/>
        <p:nvPr/>
      </p:nvGrpSpPr>
      <p:grpSpPr>
        <a:xfrm>
          <a:off x="0" y="0"/>
          <a:ext cx="0" cy="0"/>
          <a:chOff x="0" y="0"/>
          <a:chExt cx="0" cy="0"/>
        </a:xfrm>
      </p:grpSpPr>
      <p:sp>
        <p:nvSpPr>
          <p:cNvPr id="587" name="Google Shape;587;p9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solidFill>
                  <a:srgbClr val="073763"/>
                </a:solidFill>
              </a:rPr>
              <a:t>Case Study: People’s Self-Help Housing</a:t>
            </a:r>
            <a:endParaRPr b="1">
              <a:solidFill>
                <a:srgbClr val="073763"/>
              </a:solidFill>
            </a:endParaRPr>
          </a:p>
        </p:txBody>
      </p:sp>
      <p:pic>
        <p:nvPicPr>
          <p:cNvPr id="588" name="Google Shape;588;p98"/>
          <p:cNvPicPr preferRelativeResize="0"/>
          <p:nvPr/>
        </p:nvPicPr>
        <p:blipFill>
          <a:blip r:embed="rId3">
            <a:alphaModFix/>
          </a:blip>
          <a:stretch>
            <a:fillRect/>
          </a:stretch>
        </p:blipFill>
        <p:spPr>
          <a:xfrm>
            <a:off x="4983074" y="1340850"/>
            <a:ext cx="3905200" cy="2260850"/>
          </a:xfrm>
          <a:prstGeom prst="rect">
            <a:avLst/>
          </a:prstGeom>
          <a:noFill/>
          <a:ln>
            <a:noFill/>
          </a:ln>
        </p:spPr>
      </p:pic>
      <p:sp>
        <p:nvSpPr>
          <p:cNvPr id="589" name="Google Shape;589;p98"/>
          <p:cNvSpPr txBox="1"/>
          <p:nvPr/>
        </p:nvSpPr>
        <p:spPr>
          <a:xfrm>
            <a:off x="311700" y="482400"/>
            <a:ext cx="3000000" cy="3001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pic>
        <p:nvPicPr>
          <p:cNvPr id="590" name="Google Shape;590;p98"/>
          <p:cNvPicPr preferRelativeResize="0"/>
          <p:nvPr/>
        </p:nvPicPr>
        <p:blipFill>
          <a:blip r:embed="rId4">
            <a:alphaModFix/>
          </a:blip>
          <a:stretch>
            <a:fillRect/>
          </a:stretch>
        </p:blipFill>
        <p:spPr>
          <a:xfrm>
            <a:off x="0" y="3948645"/>
            <a:ext cx="9143999" cy="1194860"/>
          </a:xfrm>
          <a:prstGeom prst="rect">
            <a:avLst/>
          </a:prstGeom>
          <a:noFill/>
          <a:ln>
            <a:noFill/>
          </a:ln>
        </p:spPr>
      </p:pic>
      <p:sp>
        <p:nvSpPr>
          <p:cNvPr id="591" name="Google Shape;591;p98"/>
          <p:cNvSpPr txBox="1"/>
          <p:nvPr>
            <p:ph idx="1" type="body"/>
          </p:nvPr>
        </p:nvSpPr>
        <p:spPr>
          <a:xfrm>
            <a:off x="515900" y="1297850"/>
            <a:ext cx="4260300" cy="3416400"/>
          </a:xfrm>
          <a:prstGeom prst="rect">
            <a:avLst/>
          </a:prstGeom>
        </p:spPr>
        <p:txBody>
          <a:bodyPr anchorCtr="0" anchor="t" bIns="91425" lIns="91425" spcFirstLastPara="1" rIns="91425" wrap="square" tIns="91425">
            <a:normAutofit lnSpcReduction="10000"/>
          </a:bodyPr>
          <a:lstStyle/>
          <a:p>
            <a:pPr indent="-342900" lvl="0" marL="457200" rtl="0" algn="l">
              <a:spcBef>
                <a:spcPts val="0"/>
              </a:spcBef>
              <a:spcAft>
                <a:spcPts val="0"/>
              </a:spcAft>
              <a:buSzPts val="1800"/>
              <a:buChar char="●"/>
            </a:pPr>
            <a:r>
              <a:rPr lang="en"/>
              <a:t>Project Sites: Los Adobes de Maria I &amp; II, River View Townhomes</a:t>
            </a:r>
            <a:endParaRPr/>
          </a:p>
          <a:p>
            <a:pPr indent="-342900" lvl="0" marL="457200" rtl="0" algn="l">
              <a:spcBef>
                <a:spcPts val="0"/>
              </a:spcBef>
              <a:spcAft>
                <a:spcPts val="0"/>
              </a:spcAft>
              <a:buSzPts val="1800"/>
              <a:buChar char="●"/>
            </a:pPr>
            <a:r>
              <a:rPr lang="en"/>
              <a:t>Project Goals</a:t>
            </a:r>
            <a:endParaRPr/>
          </a:p>
          <a:p>
            <a:pPr indent="-317500" lvl="1" marL="914400" rtl="0" algn="l">
              <a:spcBef>
                <a:spcPts val="0"/>
              </a:spcBef>
              <a:spcAft>
                <a:spcPts val="0"/>
              </a:spcAft>
              <a:buSzPts val="1400"/>
              <a:buChar char="○"/>
            </a:pPr>
            <a:r>
              <a:rPr lang="en"/>
              <a:t>Reduce utility costs for tenants</a:t>
            </a:r>
            <a:endParaRPr/>
          </a:p>
          <a:p>
            <a:pPr indent="-317500" lvl="1" marL="914400" rtl="0" algn="l">
              <a:spcBef>
                <a:spcPts val="0"/>
              </a:spcBef>
              <a:spcAft>
                <a:spcPts val="0"/>
              </a:spcAft>
              <a:buSzPts val="1400"/>
              <a:buChar char="○"/>
            </a:pPr>
            <a:r>
              <a:rPr lang="en"/>
              <a:t>Improve indoor comfort and air quality</a:t>
            </a:r>
            <a:endParaRPr/>
          </a:p>
          <a:p>
            <a:pPr indent="-317500" lvl="1" marL="914400" rtl="0" algn="l">
              <a:spcBef>
                <a:spcPts val="0"/>
              </a:spcBef>
              <a:spcAft>
                <a:spcPts val="0"/>
              </a:spcAft>
              <a:buSzPts val="1400"/>
              <a:buChar char="○"/>
            </a:pPr>
            <a:r>
              <a:rPr lang="en"/>
              <a:t>Reduce CO2 emissions</a:t>
            </a:r>
            <a:endParaRPr/>
          </a:p>
          <a:p>
            <a:pPr indent="-342900" lvl="0" marL="457200" rtl="0" algn="l">
              <a:spcBef>
                <a:spcPts val="0"/>
              </a:spcBef>
              <a:spcAft>
                <a:spcPts val="0"/>
              </a:spcAft>
              <a:buSzPts val="1800"/>
              <a:buChar char="●"/>
            </a:pPr>
            <a:r>
              <a:rPr lang="en"/>
              <a:t>Project Scope</a:t>
            </a:r>
            <a:endParaRPr/>
          </a:p>
          <a:p>
            <a:pPr indent="-317500" lvl="1" marL="914400" rtl="0" algn="l">
              <a:spcBef>
                <a:spcPts val="0"/>
              </a:spcBef>
              <a:spcAft>
                <a:spcPts val="0"/>
              </a:spcAft>
              <a:buSzPts val="1400"/>
              <a:buChar char="○"/>
            </a:pPr>
            <a:r>
              <a:rPr lang="en"/>
              <a:t>LED lighting</a:t>
            </a:r>
            <a:endParaRPr/>
          </a:p>
          <a:p>
            <a:pPr indent="-317500" lvl="1" marL="914400" rtl="0" algn="l">
              <a:spcBef>
                <a:spcPts val="0"/>
              </a:spcBef>
              <a:spcAft>
                <a:spcPts val="0"/>
              </a:spcAft>
              <a:buSzPts val="1400"/>
              <a:buChar char="○"/>
            </a:pPr>
            <a:r>
              <a:rPr lang="en"/>
              <a:t>Low-flow aerators &amp; showerheads</a:t>
            </a:r>
            <a:endParaRPr/>
          </a:p>
          <a:p>
            <a:pPr indent="-317500" lvl="1" marL="914400" rtl="0" algn="l">
              <a:spcBef>
                <a:spcPts val="0"/>
              </a:spcBef>
              <a:spcAft>
                <a:spcPts val="0"/>
              </a:spcAft>
              <a:buSzPts val="1400"/>
              <a:buChar char="○"/>
            </a:pPr>
            <a:r>
              <a:rPr lang="en"/>
              <a:t>Attic insulation</a:t>
            </a:r>
            <a:endParaRPr/>
          </a:p>
          <a:p>
            <a:pPr indent="-317500" lvl="1" marL="914400" rtl="0" algn="l">
              <a:spcBef>
                <a:spcPts val="0"/>
              </a:spcBef>
              <a:spcAft>
                <a:spcPts val="0"/>
              </a:spcAft>
              <a:buSzPts val="1400"/>
              <a:buChar char="○"/>
            </a:pPr>
            <a:r>
              <a:rPr lang="en"/>
              <a:t>Smart thermostats</a:t>
            </a:r>
            <a:endParaRPr/>
          </a:p>
          <a:p>
            <a:pPr indent="-317500" lvl="1" marL="914400" rtl="0" algn="l">
              <a:spcBef>
                <a:spcPts val="0"/>
              </a:spcBef>
              <a:spcAft>
                <a:spcPts val="0"/>
              </a:spcAft>
              <a:buSzPts val="1400"/>
              <a:buChar char="○"/>
            </a:pPr>
            <a:r>
              <a:rPr lang="en"/>
              <a:t>Heat Pump Water Heaters</a:t>
            </a:r>
            <a:endParaRPr/>
          </a:p>
          <a:p>
            <a:pPr indent="-317500" lvl="1" marL="914400" rtl="0" algn="l">
              <a:spcBef>
                <a:spcPts val="0"/>
              </a:spcBef>
              <a:spcAft>
                <a:spcPts val="0"/>
              </a:spcAft>
              <a:buSzPts val="1400"/>
              <a:buChar char="○"/>
            </a:pPr>
            <a:r>
              <a:rPr lang="en"/>
              <a:t>Solar Photovoltaic</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5" name="Shape 595"/>
        <p:cNvGrpSpPr/>
        <p:nvPr/>
      </p:nvGrpSpPr>
      <p:grpSpPr>
        <a:xfrm>
          <a:off x="0" y="0"/>
          <a:ext cx="0" cy="0"/>
          <a:chOff x="0" y="0"/>
          <a:chExt cx="0" cy="0"/>
        </a:xfrm>
      </p:grpSpPr>
      <p:sp>
        <p:nvSpPr>
          <p:cNvPr id="596" name="Google Shape;596;p9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solidFill>
                  <a:srgbClr val="073763"/>
                </a:solidFill>
              </a:rPr>
              <a:t>Project Impact</a:t>
            </a:r>
            <a:endParaRPr b="1">
              <a:solidFill>
                <a:srgbClr val="073763"/>
              </a:solidFill>
            </a:endParaRPr>
          </a:p>
        </p:txBody>
      </p:sp>
      <p:pic>
        <p:nvPicPr>
          <p:cNvPr id="597" name="Google Shape;597;p99"/>
          <p:cNvPicPr preferRelativeResize="0"/>
          <p:nvPr/>
        </p:nvPicPr>
        <p:blipFill>
          <a:blip r:embed="rId3">
            <a:alphaModFix/>
          </a:blip>
          <a:stretch>
            <a:fillRect/>
          </a:stretch>
        </p:blipFill>
        <p:spPr>
          <a:xfrm>
            <a:off x="0" y="3948645"/>
            <a:ext cx="9143999" cy="1194860"/>
          </a:xfrm>
          <a:prstGeom prst="rect">
            <a:avLst/>
          </a:prstGeom>
          <a:noFill/>
          <a:ln>
            <a:noFill/>
          </a:ln>
        </p:spPr>
      </p:pic>
      <p:pic>
        <p:nvPicPr>
          <p:cNvPr id="598" name="Google Shape;598;p99"/>
          <p:cNvPicPr preferRelativeResize="0"/>
          <p:nvPr/>
        </p:nvPicPr>
        <p:blipFill>
          <a:blip r:embed="rId4">
            <a:alphaModFix/>
          </a:blip>
          <a:stretch>
            <a:fillRect/>
          </a:stretch>
        </p:blipFill>
        <p:spPr>
          <a:xfrm>
            <a:off x="159800" y="977700"/>
            <a:ext cx="3570150" cy="2028750"/>
          </a:xfrm>
          <a:prstGeom prst="rect">
            <a:avLst/>
          </a:prstGeom>
          <a:noFill/>
          <a:ln>
            <a:noFill/>
          </a:ln>
        </p:spPr>
      </p:pic>
      <p:pic>
        <p:nvPicPr>
          <p:cNvPr id="599" name="Google Shape;599;p99"/>
          <p:cNvPicPr preferRelativeResize="0"/>
          <p:nvPr/>
        </p:nvPicPr>
        <p:blipFill>
          <a:blip r:embed="rId5">
            <a:alphaModFix/>
          </a:blip>
          <a:stretch>
            <a:fillRect/>
          </a:stretch>
        </p:blipFill>
        <p:spPr>
          <a:xfrm>
            <a:off x="4690229" y="977700"/>
            <a:ext cx="3443771" cy="2028750"/>
          </a:xfrm>
          <a:prstGeom prst="rect">
            <a:avLst/>
          </a:prstGeom>
          <a:noFill/>
          <a:ln>
            <a:noFill/>
          </a:ln>
        </p:spPr>
      </p:pic>
      <p:pic>
        <p:nvPicPr>
          <p:cNvPr id="600" name="Google Shape;600;p99"/>
          <p:cNvPicPr preferRelativeResize="0"/>
          <p:nvPr/>
        </p:nvPicPr>
        <p:blipFill>
          <a:blip r:embed="rId6">
            <a:alphaModFix/>
          </a:blip>
          <a:stretch>
            <a:fillRect/>
          </a:stretch>
        </p:blipFill>
        <p:spPr>
          <a:xfrm>
            <a:off x="2283875" y="3006450"/>
            <a:ext cx="3637326" cy="195942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4" name="Shape 604"/>
        <p:cNvGrpSpPr/>
        <p:nvPr/>
      </p:nvGrpSpPr>
      <p:grpSpPr>
        <a:xfrm>
          <a:off x="0" y="0"/>
          <a:ext cx="0" cy="0"/>
          <a:chOff x="0" y="0"/>
          <a:chExt cx="0" cy="0"/>
        </a:xfrm>
      </p:grpSpPr>
      <p:pic>
        <p:nvPicPr>
          <p:cNvPr id="605" name="Google Shape;605;p100"/>
          <p:cNvPicPr preferRelativeResize="0"/>
          <p:nvPr/>
        </p:nvPicPr>
        <p:blipFill>
          <a:blip r:embed="rId3">
            <a:alphaModFix/>
          </a:blip>
          <a:stretch>
            <a:fillRect/>
          </a:stretch>
        </p:blipFill>
        <p:spPr>
          <a:xfrm>
            <a:off x="0" y="0"/>
            <a:ext cx="9144002" cy="5149889"/>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9" name="Shape 609"/>
        <p:cNvGrpSpPr/>
        <p:nvPr/>
      </p:nvGrpSpPr>
      <p:grpSpPr>
        <a:xfrm>
          <a:off x="0" y="0"/>
          <a:ext cx="0" cy="0"/>
          <a:chOff x="0" y="0"/>
          <a:chExt cx="0" cy="0"/>
        </a:xfrm>
      </p:grpSpPr>
      <p:sp>
        <p:nvSpPr>
          <p:cNvPr id="610" name="Google Shape;610;p10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t>Send in y</a:t>
            </a:r>
            <a:r>
              <a:rPr b="1" lang="en"/>
              <a:t>our Questions	</a:t>
            </a:r>
            <a:endParaRPr b="1"/>
          </a:p>
        </p:txBody>
      </p:sp>
      <p:sp>
        <p:nvSpPr>
          <p:cNvPr id="611" name="Google Shape;611;p101"/>
          <p:cNvSpPr txBox="1"/>
          <p:nvPr>
            <p:ph idx="1" type="body"/>
          </p:nvPr>
        </p:nvSpPr>
        <p:spPr>
          <a:xfrm>
            <a:off x="311700" y="1814650"/>
            <a:ext cx="5376300" cy="2139000"/>
          </a:xfrm>
          <a:prstGeom prst="rect">
            <a:avLst/>
          </a:prstGeom>
        </p:spPr>
        <p:txBody>
          <a:bodyPr anchorCtr="0" anchor="t" bIns="91425" lIns="91425" spcFirstLastPara="1" rIns="91425" wrap="square" tIns="91425">
            <a:normAutofit fontScale="92500" lnSpcReduction="20000"/>
          </a:bodyPr>
          <a:lstStyle/>
          <a:p>
            <a:pPr indent="0" lvl="0" marL="0" rtl="0" algn="l">
              <a:spcBef>
                <a:spcPts val="0"/>
              </a:spcBef>
              <a:spcAft>
                <a:spcPts val="0"/>
              </a:spcAft>
              <a:buNone/>
            </a:pPr>
            <a:r>
              <a:t/>
            </a:r>
            <a:endParaRPr sz="2400"/>
          </a:p>
          <a:p>
            <a:pPr indent="0" lvl="0" marL="0" rtl="0" algn="ctr">
              <a:spcBef>
                <a:spcPts val="0"/>
              </a:spcBef>
              <a:spcAft>
                <a:spcPts val="0"/>
              </a:spcAft>
              <a:buNone/>
            </a:pPr>
            <a:r>
              <a:rPr lang="en" sz="3200" u="sng">
                <a:solidFill>
                  <a:schemeClr val="hlink"/>
                </a:solidFill>
                <a:highlight>
                  <a:srgbClr val="FFFFFF"/>
                </a:highlight>
                <a:latin typeface="Roboto"/>
                <a:ea typeface="Roboto"/>
                <a:cs typeface="Roboto"/>
                <a:sym typeface="Roboto"/>
                <a:hlinkClick r:id="rId3"/>
              </a:rPr>
              <a:t>Slido.com</a:t>
            </a:r>
            <a:r>
              <a:rPr lang="en" sz="3200">
                <a:solidFill>
                  <a:schemeClr val="dk1"/>
                </a:solidFill>
                <a:highlight>
                  <a:srgbClr val="FFFFFF"/>
                </a:highlight>
                <a:latin typeface="Roboto"/>
                <a:ea typeface="Roboto"/>
                <a:cs typeface="Roboto"/>
                <a:sym typeface="Roboto"/>
              </a:rPr>
              <a:t> </a:t>
            </a:r>
            <a:endParaRPr sz="3200">
              <a:solidFill>
                <a:schemeClr val="dk1"/>
              </a:solidFill>
              <a:highlight>
                <a:srgbClr val="FFFFFF"/>
              </a:highlight>
              <a:latin typeface="Roboto"/>
              <a:ea typeface="Roboto"/>
              <a:cs typeface="Roboto"/>
              <a:sym typeface="Roboto"/>
            </a:endParaRPr>
          </a:p>
          <a:p>
            <a:pPr indent="0" lvl="0" marL="0" rtl="0" algn="ctr">
              <a:spcBef>
                <a:spcPts val="0"/>
              </a:spcBef>
              <a:spcAft>
                <a:spcPts val="0"/>
              </a:spcAft>
              <a:buClr>
                <a:schemeClr val="dk1"/>
              </a:buClr>
              <a:buSzPct val="34375"/>
              <a:buFont typeface="Arial"/>
              <a:buNone/>
            </a:pPr>
            <a:r>
              <a:rPr lang="en" sz="3200" u="sng">
                <a:solidFill>
                  <a:schemeClr val="dk1"/>
                </a:solidFill>
                <a:highlight>
                  <a:srgbClr val="FFFFFF"/>
                </a:highlight>
                <a:latin typeface="Roboto"/>
                <a:ea typeface="Roboto"/>
                <a:cs typeface="Roboto"/>
                <a:sym typeface="Roboto"/>
              </a:rPr>
              <a:t>#4102791</a:t>
            </a:r>
            <a:endParaRPr sz="3200" u="sng">
              <a:solidFill>
                <a:schemeClr val="dk1"/>
              </a:solidFill>
              <a:highlight>
                <a:srgbClr val="FFFFFF"/>
              </a:highlight>
              <a:latin typeface="Roboto"/>
              <a:ea typeface="Roboto"/>
              <a:cs typeface="Roboto"/>
              <a:sym typeface="Roboto"/>
            </a:endParaRPr>
          </a:p>
          <a:p>
            <a:pPr indent="0" lvl="0" marL="0" rtl="0" algn="ctr">
              <a:spcBef>
                <a:spcPts val="0"/>
              </a:spcBef>
              <a:spcAft>
                <a:spcPts val="0"/>
              </a:spcAft>
              <a:buClr>
                <a:schemeClr val="dk1"/>
              </a:buClr>
              <a:buSzPct val="34375"/>
              <a:buFont typeface="Arial"/>
              <a:buNone/>
            </a:pPr>
            <a:r>
              <a:t/>
            </a:r>
            <a:endParaRPr sz="3200" u="sng">
              <a:solidFill>
                <a:schemeClr val="dk1"/>
              </a:solidFill>
              <a:highlight>
                <a:srgbClr val="FFFFFF"/>
              </a:highlight>
              <a:latin typeface="Roboto"/>
              <a:ea typeface="Roboto"/>
              <a:cs typeface="Roboto"/>
              <a:sym typeface="Roboto"/>
            </a:endParaRPr>
          </a:p>
          <a:p>
            <a:pPr indent="0" lvl="0" marL="0" rtl="0" algn="ctr">
              <a:spcBef>
                <a:spcPts val="0"/>
              </a:spcBef>
              <a:spcAft>
                <a:spcPts val="1200"/>
              </a:spcAft>
              <a:buNone/>
            </a:pPr>
            <a:r>
              <a:rPr lang="en" sz="2400"/>
              <a:t> Type your question in the Q&amp;A section</a:t>
            </a:r>
            <a:endParaRPr sz="2400"/>
          </a:p>
        </p:txBody>
      </p:sp>
      <p:pic>
        <p:nvPicPr>
          <p:cNvPr id="612" name="Google Shape;612;p101"/>
          <p:cNvPicPr preferRelativeResize="0"/>
          <p:nvPr/>
        </p:nvPicPr>
        <p:blipFill rotWithShape="1">
          <a:blip r:embed="rId4">
            <a:alphaModFix/>
          </a:blip>
          <a:srcRect b="0" l="0" r="3044" t="0"/>
          <a:stretch/>
        </p:blipFill>
        <p:spPr>
          <a:xfrm>
            <a:off x="5688000" y="973675"/>
            <a:ext cx="2934925" cy="382095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6" name="Shape 616"/>
        <p:cNvGrpSpPr/>
        <p:nvPr/>
      </p:nvGrpSpPr>
      <p:grpSpPr>
        <a:xfrm>
          <a:off x="0" y="0"/>
          <a:ext cx="0" cy="0"/>
          <a:chOff x="0" y="0"/>
          <a:chExt cx="0" cy="0"/>
        </a:xfrm>
      </p:grpSpPr>
      <p:pic>
        <p:nvPicPr>
          <p:cNvPr descr="black vehicle" id="617" name="Google Shape;617;p102"/>
          <p:cNvPicPr preferRelativeResize="0"/>
          <p:nvPr/>
        </p:nvPicPr>
        <p:blipFill rotWithShape="1">
          <a:blip r:embed="rId3">
            <a:alphaModFix/>
          </a:blip>
          <a:srcRect b="-690" l="-198" r="31714" t="690"/>
          <a:stretch/>
        </p:blipFill>
        <p:spPr>
          <a:xfrm>
            <a:off x="3813398" y="0"/>
            <a:ext cx="5330603" cy="5191748"/>
          </a:xfrm>
          <a:prstGeom prst="rect">
            <a:avLst/>
          </a:prstGeom>
          <a:noFill/>
          <a:ln>
            <a:noFill/>
          </a:ln>
        </p:spPr>
      </p:pic>
      <p:sp>
        <p:nvSpPr>
          <p:cNvPr id="618" name="Google Shape;618;p102"/>
          <p:cNvSpPr/>
          <p:nvPr/>
        </p:nvSpPr>
        <p:spPr>
          <a:xfrm>
            <a:off x="236913" y="760615"/>
            <a:ext cx="4601100" cy="3400500"/>
          </a:xfrm>
          <a:prstGeom prst="rect">
            <a:avLst/>
          </a:prstGeom>
          <a:gradFill>
            <a:gsLst>
              <a:gs pos="0">
                <a:srgbClr val="AEDC28"/>
              </a:gs>
              <a:gs pos="64000">
                <a:srgbClr val="43B7E7"/>
              </a:gs>
              <a:gs pos="100000">
                <a:srgbClr val="43B7E7"/>
              </a:gs>
            </a:gsLst>
            <a:path path="circle">
              <a:fillToRect b="100%" l="100%"/>
            </a:path>
            <a:tileRect r="-100%" t="-10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619" name="Google Shape;619;p102"/>
          <p:cNvSpPr txBox="1"/>
          <p:nvPr>
            <p:ph idx="4294967295" type="subTitle"/>
          </p:nvPr>
        </p:nvSpPr>
        <p:spPr>
          <a:xfrm>
            <a:off x="329855" y="982362"/>
            <a:ext cx="4395900" cy="2966400"/>
          </a:xfrm>
          <a:prstGeom prst="rect">
            <a:avLst/>
          </a:prstGeom>
          <a:noFill/>
          <a:ln>
            <a:noFill/>
          </a:ln>
        </p:spPr>
        <p:txBody>
          <a:bodyPr anchorCtr="0" anchor="ctr" bIns="34275" lIns="68575" spcFirstLastPara="1" rIns="68575" wrap="square" tIns="34275">
            <a:normAutofit fontScale="77500" lnSpcReduction="20000"/>
          </a:bodyPr>
          <a:lstStyle/>
          <a:p>
            <a:pPr indent="0" lvl="0" marL="0" marR="0" rtl="0" algn="l">
              <a:lnSpc>
                <a:spcPct val="90000"/>
              </a:lnSpc>
              <a:spcBef>
                <a:spcPts val="0"/>
              </a:spcBef>
              <a:spcAft>
                <a:spcPts val="0"/>
              </a:spcAft>
              <a:buClr>
                <a:schemeClr val="lt1"/>
              </a:buClr>
              <a:buSzPct val="100000"/>
              <a:buFont typeface="Arial"/>
              <a:buNone/>
            </a:pPr>
            <a:r>
              <a:rPr b="0" i="0" lang="en" sz="3800" u="none" cap="none" strike="noStrike">
                <a:solidFill>
                  <a:schemeClr val="lt1"/>
                </a:solidFill>
                <a:latin typeface="Tahoma"/>
                <a:ea typeface="Tahoma"/>
                <a:cs typeface="Tahoma"/>
                <a:sym typeface="Tahoma"/>
              </a:rPr>
              <a:t>Closing the Access Gap: </a:t>
            </a:r>
            <a:endParaRPr b="0" i="0" sz="2000" u="none" cap="none" strike="noStrike">
              <a:solidFill>
                <a:schemeClr val="lt1"/>
              </a:solidFill>
              <a:latin typeface="Tahoma"/>
              <a:ea typeface="Tahoma"/>
              <a:cs typeface="Tahoma"/>
              <a:sym typeface="Tahoma"/>
            </a:endParaRPr>
          </a:p>
          <a:p>
            <a:pPr indent="0" lvl="0" marL="0" marR="0" rtl="0" algn="l">
              <a:lnSpc>
                <a:spcPct val="90000"/>
              </a:lnSpc>
              <a:spcBef>
                <a:spcPts val="800"/>
              </a:spcBef>
              <a:spcAft>
                <a:spcPts val="0"/>
              </a:spcAft>
              <a:buClr>
                <a:schemeClr val="dk1"/>
              </a:buClr>
              <a:buSzPct val="100000"/>
              <a:buFont typeface="Arial"/>
              <a:buNone/>
            </a:pPr>
            <a:r>
              <a:t/>
            </a:r>
            <a:endParaRPr b="0" i="0" sz="2000" u="none" cap="none" strike="noStrike">
              <a:solidFill>
                <a:schemeClr val="lt1"/>
              </a:solidFill>
              <a:latin typeface="Tahoma"/>
              <a:ea typeface="Tahoma"/>
              <a:cs typeface="Tahoma"/>
              <a:sym typeface="Tahoma"/>
            </a:endParaRPr>
          </a:p>
          <a:p>
            <a:pPr indent="0" lvl="0" marL="0" marR="0" rtl="0" algn="l">
              <a:lnSpc>
                <a:spcPct val="90000"/>
              </a:lnSpc>
              <a:spcBef>
                <a:spcPts val="800"/>
              </a:spcBef>
              <a:spcAft>
                <a:spcPts val="0"/>
              </a:spcAft>
              <a:buClr>
                <a:schemeClr val="lt1"/>
              </a:buClr>
              <a:buSzPct val="100000"/>
              <a:buFont typeface="Arial"/>
              <a:buNone/>
            </a:pPr>
            <a:r>
              <a:rPr b="0" i="0" lang="en" sz="3800" u="none" cap="none" strike="noStrike">
                <a:solidFill>
                  <a:schemeClr val="lt1"/>
                </a:solidFill>
                <a:latin typeface="Tahoma"/>
                <a:ea typeface="Tahoma"/>
                <a:cs typeface="Tahoma"/>
                <a:sym typeface="Tahoma"/>
              </a:rPr>
              <a:t>Ecology Action’s </a:t>
            </a:r>
            <a:endParaRPr/>
          </a:p>
          <a:p>
            <a:pPr indent="0" lvl="0" marL="0" marR="0" rtl="0" algn="l">
              <a:lnSpc>
                <a:spcPct val="90000"/>
              </a:lnSpc>
              <a:spcBef>
                <a:spcPts val="800"/>
              </a:spcBef>
              <a:spcAft>
                <a:spcPts val="0"/>
              </a:spcAft>
              <a:buClr>
                <a:schemeClr val="lt1"/>
              </a:buClr>
              <a:buSzPct val="100000"/>
              <a:buFont typeface="Arial"/>
              <a:buNone/>
            </a:pPr>
            <a:r>
              <a:rPr b="0" i="0" lang="en" sz="3800" u="none" cap="none" strike="noStrike">
                <a:solidFill>
                  <a:schemeClr val="lt1"/>
                </a:solidFill>
                <a:latin typeface="Tahoma"/>
                <a:ea typeface="Tahoma"/>
                <a:cs typeface="Tahoma"/>
                <a:sym typeface="Tahoma"/>
              </a:rPr>
              <a:t>Multifamily Housing</a:t>
            </a:r>
            <a:endParaRPr/>
          </a:p>
          <a:p>
            <a:pPr indent="0" lvl="0" marL="0" marR="0" rtl="0" algn="l">
              <a:lnSpc>
                <a:spcPct val="90000"/>
              </a:lnSpc>
              <a:spcBef>
                <a:spcPts val="800"/>
              </a:spcBef>
              <a:spcAft>
                <a:spcPts val="0"/>
              </a:spcAft>
              <a:buClr>
                <a:schemeClr val="lt1"/>
              </a:buClr>
              <a:buSzPct val="100000"/>
              <a:buFont typeface="Arial"/>
              <a:buNone/>
            </a:pPr>
            <a:r>
              <a:rPr b="0" i="0" lang="en" sz="3800" u="none" cap="none" strike="noStrike">
                <a:solidFill>
                  <a:schemeClr val="lt1"/>
                </a:solidFill>
                <a:latin typeface="Tahoma"/>
                <a:ea typeface="Tahoma"/>
                <a:cs typeface="Tahoma"/>
                <a:sym typeface="Tahoma"/>
              </a:rPr>
              <a:t>EV Accelerator</a:t>
            </a:r>
            <a:endParaRPr/>
          </a:p>
          <a:p>
            <a:pPr indent="0" lvl="0" marL="0" marR="0" rtl="0" algn="l">
              <a:lnSpc>
                <a:spcPct val="90000"/>
              </a:lnSpc>
              <a:spcBef>
                <a:spcPts val="800"/>
              </a:spcBef>
              <a:spcAft>
                <a:spcPts val="0"/>
              </a:spcAft>
              <a:buClr>
                <a:schemeClr val="dk1"/>
              </a:buClr>
              <a:buSzPct val="100000"/>
              <a:buFont typeface="Arial"/>
              <a:buNone/>
            </a:pPr>
            <a:r>
              <a:t/>
            </a:r>
            <a:endParaRPr b="0" i="0" sz="3400" u="none" cap="none" strike="noStrike">
              <a:solidFill>
                <a:schemeClr val="lt1"/>
              </a:solidFill>
              <a:latin typeface="Tahoma"/>
              <a:ea typeface="Tahoma"/>
              <a:cs typeface="Tahoma"/>
              <a:sym typeface="Tahoma"/>
            </a:endParaRPr>
          </a:p>
          <a:p>
            <a:pPr indent="0" lvl="0" marL="0" marR="0" rtl="0" algn="l">
              <a:lnSpc>
                <a:spcPct val="90000"/>
              </a:lnSpc>
              <a:spcBef>
                <a:spcPts val="800"/>
              </a:spcBef>
              <a:spcAft>
                <a:spcPts val="0"/>
              </a:spcAft>
              <a:buClr>
                <a:schemeClr val="lt1"/>
              </a:buClr>
              <a:buSzPct val="100000"/>
              <a:buFont typeface="Arial"/>
              <a:buNone/>
            </a:pPr>
            <a:r>
              <a:rPr b="0" i="0" lang="en" sz="2100" u="none" cap="none" strike="noStrike">
                <a:solidFill>
                  <a:schemeClr val="lt1"/>
                </a:solidFill>
                <a:latin typeface="Tahoma"/>
                <a:ea typeface="Tahoma"/>
                <a:cs typeface="Tahoma"/>
                <a:sym typeface="Tahoma"/>
              </a:rPr>
              <a:t>Kirsten Liske, VP Community Programs</a:t>
            </a:r>
            <a:endParaRPr/>
          </a:p>
          <a:p>
            <a:pPr indent="0" lvl="0" marL="0" marR="0" rtl="0" algn="l">
              <a:lnSpc>
                <a:spcPct val="90000"/>
              </a:lnSpc>
              <a:spcBef>
                <a:spcPts val="800"/>
              </a:spcBef>
              <a:spcAft>
                <a:spcPts val="0"/>
              </a:spcAft>
              <a:buClr>
                <a:schemeClr val="lt1"/>
              </a:buClr>
              <a:buSzPct val="100000"/>
              <a:buFont typeface="Arial"/>
              <a:buNone/>
            </a:pPr>
            <a:r>
              <a:rPr b="0" i="0" lang="en" sz="2100" u="none" cap="none" strike="noStrike">
                <a:solidFill>
                  <a:schemeClr val="lt1"/>
                </a:solidFill>
                <a:latin typeface="Tahoma"/>
                <a:ea typeface="Tahoma"/>
                <a:cs typeface="Tahoma"/>
                <a:sym typeface="Tahoma"/>
              </a:rPr>
              <a:t>October 19, 2022</a:t>
            </a:r>
            <a:endParaRPr/>
          </a:p>
        </p:txBody>
      </p:sp>
      <p:pic>
        <p:nvPicPr>
          <p:cNvPr id="620" name="Google Shape;620;p102"/>
          <p:cNvPicPr preferRelativeResize="0"/>
          <p:nvPr/>
        </p:nvPicPr>
        <p:blipFill rotWithShape="1">
          <a:blip r:embed="rId4">
            <a:alphaModFix/>
          </a:blip>
          <a:srcRect b="0" l="0" r="0" t="0"/>
          <a:stretch/>
        </p:blipFill>
        <p:spPr>
          <a:xfrm>
            <a:off x="329855" y="4357325"/>
            <a:ext cx="1094274" cy="584667"/>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624" name="Shape 624"/>
        <p:cNvGrpSpPr/>
        <p:nvPr/>
      </p:nvGrpSpPr>
      <p:grpSpPr>
        <a:xfrm>
          <a:off x="0" y="0"/>
          <a:ext cx="0" cy="0"/>
          <a:chOff x="0" y="0"/>
          <a:chExt cx="0" cy="0"/>
        </a:xfrm>
      </p:grpSpPr>
      <p:pic>
        <p:nvPicPr>
          <p:cNvPr descr="poll-type-id" id="625" name="Google Shape;625;p103">
            <a:hlinkClick r:id="rId3"/>
          </p:cNvPr>
          <p:cNvPicPr preferRelativeResize="0"/>
          <p:nvPr/>
        </p:nvPicPr>
        <p:blipFill>
          <a:blip r:embed="rId4">
            <a:alphaModFix/>
          </a:blip>
          <a:stretch>
            <a:fillRect/>
          </a:stretch>
        </p:blipFill>
        <p:spPr>
          <a:xfrm>
            <a:off x="508000" y="1657350"/>
            <a:ext cx="1828800" cy="1828800"/>
          </a:xfrm>
          <a:prstGeom prst="rect">
            <a:avLst/>
          </a:prstGeom>
          <a:noFill/>
          <a:ln>
            <a:noFill/>
          </a:ln>
        </p:spPr>
      </p:pic>
      <p:pic>
        <p:nvPicPr>
          <p:cNvPr descr="logo-id" id="626" name="Google Shape;626;p103">
            <a:hlinkClick r:id="rId5"/>
          </p:cNvPr>
          <p:cNvPicPr preferRelativeResize="0"/>
          <p:nvPr/>
        </p:nvPicPr>
        <p:blipFill>
          <a:blip r:embed="rId6">
            <a:alphaModFix/>
          </a:blip>
          <a:stretch>
            <a:fillRect/>
          </a:stretch>
        </p:blipFill>
        <p:spPr>
          <a:xfrm>
            <a:off x="2612020" y="508000"/>
            <a:ext cx="874500" cy="382594"/>
          </a:xfrm>
          <a:prstGeom prst="rect">
            <a:avLst/>
          </a:prstGeom>
          <a:noFill/>
          <a:ln>
            <a:noFill/>
          </a:ln>
        </p:spPr>
      </p:pic>
      <p:sp>
        <p:nvSpPr>
          <p:cNvPr descr="title-id" id="627" name="Google Shape;627;p103"/>
          <p:cNvSpPr txBox="1"/>
          <p:nvPr/>
        </p:nvSpPr>
        <p:spPr>
          <a:xfrm>
            <a:off x="2590800" y="1928813"/>
            <a:ext cx="6045300" cy="1285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3600">
                <a:solidFill>
                  <a:srgbClr val="5B5B5B"/>
                </a:solidFill>
                <a:latin typeface="Roboto"/>
                <a:ea typeface="Roboto"/>
                <a:cs typeface="Roboto"/>
                <a:sym typeface="Roboto"/>
              </a:rPr>
              <a:t>How familiar are you with the acronyms L1, L2, and DCFC?</a:t>
            </a:r>
            <a:endParaRPr b="1" sz="3600">
              <a:solidFill>
                <a:srgbClr val="5B5B5B"/>
              </a:solidFill>
              <a:latin typeface="Roboto"/>
              <a:ea typeface="Roboto"/>
              <a:cs typeface="Roboto"/>
              <a:sym typeface="Roboto"/>
            </a:endParaRPr>
          </a:p>
        </p:txBody>
      </p:sp>
      <p:sp>
        <p:nvSpPr>
          <p:cNvPr descr="footer-id" id="628" name="Google Shape;628;p103"/>
          <p:cNvSpPr txBox="1"/>
          <p:nvPr/>
        </p:nvSpPr>
        <p:spPr>
          <a:xfrm>
            <a:off x="2590800" y="4381500"/>
            <a:ext cx="6299100" cy="382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300">
                <a:solidFill>
                  <a:srgbClr val="5B5B5B"/>
                </a:solidFill>
                <a:latin typeface="Roboto"/>
                <a:ea typeface="Roboto"/>
                <a:cs typeface="Roboto"/>
                <a:sym typeface="Roboto"/>
              </a:rPr>
              <a:t>ⓘ</a:t>
            </a:r>
            <a:r>
              <a:rPr lang="en">
                <a:solidFill>
                  <a:srgbClr val="5B5B5B"/>
                </a:solidFill>
                <a:latin typeface="Roboto"/>
                <a:ea typeface="Roboto"/>
                <a:cs typeface="Roboto"/>
                <a:sym typeface="Roboto"/>
              </a:rPr>
              <a:t> Start presenting to display the poll results on this slide.</a:t>
            </a:r>
            <a:endParaRPr>
              <a:solidFill>
                <a:srgbClr val="5B5B5B"/>
              </a:solidFill>
              <a:latin typeface="Roboto"/>
              <a:ea typeface="Roboto"/>
              <a:cs typeface="Roboto"/>
              <a:sym typeface="Roboto"/>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3" name="Shape 633"/>
        <p:cNvGrpSpPr/>
        <p:nvPr/>
      </p:nvGrpSpPr>
      <p:grpSpPr>
        <a:xfrm>
          <a:off x="0" y="0"/>
          <a:ext cx="0" cy="0"/>
          <a:chOff x="0" y="0"/>
          <a:chExt cx="0" cy="0"/>
        </a:xfrm>
      </p:grpSpPr>
      <p:sp>
        <p:nvSpPr>
          <p:cNvPr id="634" name="Google Shape;634;p104"/>
          <p:cNvSpPr/>
          <p:nvPr/>
        </p:nvSpPr>
        <p:spPr>
          <a:xfrm>
            <a:off x="8901113" y="1"/>
            <a:ext cx="243000" cy="5143500"/>
          </a:xfrm>
          <a:prstGeom prst="rect">
            <a:avLst/>
          </a:prstGeom>
          <a:gradFill>
            <a:gsLst>
              <a:gs pos="0">
                <a:srgbClr val="AEDC28"/>
              </a:gs>
              <a:gs pos="64000">
                <a:srgbClr val="43B7E7"/>
              </a:gs>
              <a:gs pos="100000">
                <a:srgbClr val="43B7E7"/>
              </a:gs>
            </a:gsLst>
            <a:path path="circle">
              <a:fillToRect b="100%" l="100%"/>
            </a:path>
            <a:tileRect r="-100%" t="-10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pic>
        <p:nvPicPr>
          <p:cNvPr id="635" name="Google Shape;635;p104"/>
          <p:cNvPicPr preferRelativeResize="0"/>
          <p:nvPr/>
        </p:nvPicPr>
        <p:blipFill rotWithShape="1">
          <a:blip r:embed="rId3">
            <a:alphaModFix/>
          </a:blip>
          <a:srcRect b="0" l="0" r="0" t="0"/>
          <a:stretch/>
        </p:blipFill>
        <p:spPr>
          <a:xfrm>
            <a:off x="7791559" y="203599"/>
            <a:ext cx="890729" cy="475913"/>
          </a:xfrm>
          <a:prstGeom prst="rect">
            <a:avLst/>
          </a:prstGeom>
          <a:noFill/>
          <a:ln>
            <a:noFill/>
          </a:ln>
        </p:spPr>
      </p:pic>
      <p:sp>
        <p:nvSpPr>
          <p:cNvPr id="636" name="Google Shape;636;p104"/>
          <p:cNvSpPr txBox="1"/>
          <p:nvPr/>
        </p:nvSpPr>
        <p:spPr>
          <a:xfrm>
            <a:off x="315566" y="965777"/>
            <a:ext cx="6893400" cy="7158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0" i="0" lang="en" sz="1400" u="none" cap="none" strike="noStrike">
                <a:solidFill>
                  <a:srgbClr val="4D4845"/>
                </a:solidFill>
                <a:latin typeface="Roboto Light"/>
                <a:ea typeface="Roboto Light"/>
                <a:cs typeface="Roboto Light"/>
                <a:sym typeface="Roboto Light"/>
              </a:rPr>
              <a:t>We’re reducing operating costs by improving energy and water efficiency in commercial buildings.  We’re also implementing multiple programs and partnerships to accelerate clean vehicle ownership and active transportation. </a:t>
            </a:r>
            <a:endParaRPr sz="1100"/>
          </a:p>
        </p:txBody>
      </p:sp>
      <p:sp>
        <p:nvSpPr>
          <p:cNvPr id="637" name="Google Shape;637;p104"/>
          <p:cNvSpPr txBox="1"/>
          <p:nvPr/>
        </p:nvSpPr>
        <p:spPr>
          <a:xfrm>
            <a:off x="307694" y="540954"/>
            <a:ext cx="5202600" cy="341700"/>
          </a:xfrm>
          <a:prstGeom prst="rect">
            <a:avLst/>
          </a:prstGeom>
          <a:noFill/>
          <a:ln>
            <a:noFill/>
          </a:ln>
        </p:spPr>
        <p:txBody>
          <a:bodyPr anchorCtr="0" anchor="t" bIns="34275" lIns="68575" spcFirstLastPara="1" rIns="68575" wrap="square" tIns="34275">
            <a:noAutofit/>
          </a:bodyPr>
          <a:lstStyle/>
          <a:p>
            <a:pPr indent="0" lvl="0" marL="0" marR="0" rtl="0" algn="l">
              <a:lnSpc>
                <a:spcPct val="75000"/>
              </a:lnSpc>
              <a:spcBef>
                <a:spcPts val="0"/>
              </a:spcBef>
              <a:spcAft>
                <a:spcPts val="0"/>
              </a:spcAft>
              <a:buClr>
                <a:srgbClr val="43B7E7"/>
              </a:buClr>
              <a:buSzPts val="3000"/>
              <a:buFont typeface="Roboto"/>
              <a:buNone/>
            </a:pPr>
            <a:r>
              <a:rPr b="1" lang="en" sz="3000" u="none">
                <a:solidFill>
                  <a:srgbClr val="43B7E7"/>
                </a:solidFill>
                <a:latin typeface="Roboto"/>
                <a:ea typeface="Roboto"/>
                <a:cs typeface="Roboto"/>
                <a:sym typeface="Roboto"/>
              </a:rPr>
              <a:t>Our Expertise</a:t>
            </a:r>
            <a:endParaRPr sz="1100"/>
          </a:p>
        </p:txBody>
      </p:sp>
      <p:grpSp>
        <p:nvGrpSpPr>
          <p:cNvPr id="638" name="Google Shape;638;p104"/>
          <p:cNvGrpSpPr/>
          <p:nvPr/>
        </p:nvGrpSpPr>
        <p:grpSpPr>
          <a:xfrm>
            <a:off x="1120049" y="1785937"/>
            <a:ext cx="1603577" cy="2148365"/>
            <a:chOff x="536479" y="2609848"/>
            <a:chExt cx="2138102" cy="2864487"/>
          </a:xfrm>
        </p:grpSpPr>
        <p:pic>
          <p:nvPicPr>
            <p:cNvPr id="639" name="Google Shape;639;p104"/>
            <p:cNvPicPr preferRelativeResize="0"/>
            <p:nvPr/>
          </p:nvPicPr>
          <p:blipFill rotWithShape="1">
            <a:blip r:embed="rId4">
              <a:alphaModFix/>
            </a:blip>
            <a:srcRect b="0" l="0" r="19884" t="0"/>
            <a:stretch/>
          </p:blipFill>
          <p:spPr>
            <a:xfrm>
              <a:off x="536479" y="2609848"/>
              <a:ext cx="2137969" cy="2864487"/>
            </a:xfrm>
            <a:prstGeom prst="rect">
              <a:avLst/>
            </a:prstGeom>
            <a:noFill/>
            <a:ln>
              <a:noFill/>
            </a:ln>
          </p:spPr>
        </p:pic>
        <p:sp>
          <p:nvSpPr>
            <p:cNvPr id="640" name="Google Shape;640;p104"/>
            <p:cNvSpPr txBox="1"/>
            <p:nvPr/>
          </p:nvSpPr>
          <p:spPr>
            <a:xfrm>
              <a:off x="536481" y="3854451"/>
              <a:ext cx="2138100" cy="380700"/>
            </a:xfrm>
            <a:prstGeom prst="rect">
              <a:avLst/>
            </a:prstGeom>
            <a:noFill/>
            <a:ln>
              <a:noFill/>
            </a:ln>
          </p:spPr>
          <p:txBody>
            <a:bodyPr anchorCtr="0" anchor="t" bIns="34275" lIns="68575" spcFirstLastPara="1" rIns="68575" wrap="square" tIns="34275">
              <a:noAutofit/>
            </a:bodyPr>
            <a:lstStyle/>
            <a:p>
              <a:pPr indent="0" lvl="0" marL="0" marR="0" rtl="0" algn="ctr">
                <a:spcBef>
                  <a:spcPts val="0"/>
                </a:spcBef>
                <a:spcAft>
                  <a:spcPts val="0"/>
                </a:spcAft>
                <a:buNone/>
              </a:pPr>
              <a:r>
                <a:rPr b="1" lang="en" sz="1400">
                  <a:solidFill>
                    <a:schemeClr val="lt1"/>
                  </a:solidFill>
                  <a:latin typeface="Roboto"/>
                  <a:ea typeface="Roboto"/>
                  <a:cs typeface="Roboto"/>
                  <a:sym typeface="Roboto"/>
                </a:rPr>
                <a:t>Energy Efficiency</a:t>
              </a:r>
              <a:endParaRPr sz="1100"/>
            </a:p>
          </p:txBody>
        </p:sp>
      </p:grpSp>
      <p:sp>
        <p:nvSpPr>
          <p:cNvPr id="641" name="Google Shape;641;p104"/>
          <p:cNvSpPr txBox="1"/>
          <p:nvPr/>
        </p:nvSpPr>
        <p:spPr>
          <a:xfrm>
            <a:off x="364402" y="4269816"/>
            <a:ext cx="8189700" cy="715800"/>
          </a:xfrm>
          <a:prstGeom prst="rect">
            <a:avLst/>
          </a:prstGeom>
          <a:noFill/>
          <a:ln>
            <a:noFill/>
          </a:ln>
        </p:spPr>
        <p:txBody>
          <a:bodyPr anchorCtr="0" anchor="t" bIns="34275" lIns="68575" spcFirstLastPara="1" rIns="68575" wrap="square" tIns="34275">
            <a:spAutoFit/>
          </a:bodyPr>
          <a:lstStyle/>
          <a:p>
            <a:pPr indent="-215900" lvl="0" marL="215900" marR="0" rtl="0" algn="l">
              <a:spcBef>
                <a:spcPts val="0"/>
              </a:spcBef>
              <a:spcAft>
                <a:spcPts val="0"/>
              </a:spcAft>
              <a:buClr>
                <a:srgbClr val="4D4845"/>
              </a:buClr>
              <a:buSzPts val="1400"/>
              <a:buFont typeface="Arial"/>
              <a:buChar char="•"/>
            </a:pPr>
            <a:r>
              <a:rPr lang="en" sz="1400">
                <a:solidFill>
                  <a:srgbClr val="4D4845"/>
                </a:solidFill>
                <a:latin typeface="Roboto Light"/>
                <a:ea typeface="Roboto Light"/>
                <a:cs typeface="Roboto Light"/>
                <a:sym typeface="Roboto Light"/>
              </a:rPr>
              <a:t>EV Demand Generation, Purchase Support and Education</a:t>
            </a:r>
            <a:endParaRPr sz="1100"/>
          </a:p>
          <a:p>
            <a:pPr indent="-215900" lvl="0" marL="215900" marR="0" rtl="0" algn="l">
              <a:spcBef>
                <a:spcPts val="0"/>
              </a:spcBef>
              <a:spcAft>
                <a:spcPts val="0"/>
              </a:spcAft>
              <a:buClr>
                <a:srgbClr val="4D4845"/>
              </a:buClr>
              <a:buSzPts val="1400"/>
              <a:buFont typeface="Arial"/>
              <a:buChar char="•"/>
            </a:pPr>
            <a:r>
              <a:rPr lang="en" sz="1400">
                <a:solidFill>
                  <a:srgbClr val="4D4845"/>
                </a:solidFill>
                <a:latin typeface="Roboto Light"/>
                <a:ea typeface="Roboto Light"/>
                <a:cs typeface="Roboto Light"/>
                <a:sym typeface="Roboto Light"/>
              </a:rPr>
              <a:t>EVSE Installation</a:t>
            </a:r>
            <a:endParaRPr sz="1100"/>
          </a:p>
          <a:p>
            <a:pPr indent="-215900" lvl="0" marL="215900" marR="0" rtl="0" algn="l">
              <a:spcBef>
                <a:spcPts val="0"/>
              </a:spcBef>
              <a:spcAft>
                <a:spcPts val="0"/>
              </a:spcAft>
              <a:buClr>
                <a:srgbClr val="4D4845"/>
              </a:buClr>
              <a:buSzPts val="1400"/>
              <a:buFont typeface="Arial"/>
              <a:buChar char="•"/>
            </a:pPr>
            <a:r>
              <a:rPr lang="en" sz="1400">
                <a:solidFill>
                  <a:srgbClr val="4D4845"/>
                </a:solidFill>
                <a:latin typeface="Roboto Light"/>
                <a:ea typeface="Roboto Light"/>
                <a:cs typeface="Roboto Light"/>
                <a:sym typeface="Roboto Light"/>
              </a:rPr>
              <a:t>Active Transportation Planning and Behavior Change</a:t>
            </a:r>
            <a:endParaRPr sz="1100"/>
          </a:p>
        </p:txBody>
      </p:sp>
      <p:grpSp>
        <p:nvGrpSpPr>
          <p:cNvPr id="642" name="Google Shape;642;p104"/>
          <p:cNvGrpSpPr/>
          <p:nvPr/>
        </p:nvGrpSpPr>
        <p:grpSpPr>
          <a:xfrm>
            <a:off x="3451506" y="1785938"/>
            <a:ext cx="1601506" cy="2148365"/>
            <a:chOff x="7066368" y="2381250"/>
            <a:chExt cx="2135341" cy="2864486"/>
          </a:xfrm>
        </p:grpSpPr>
        <p:pic>
          <p:nvPicPr>
            <p:cNvPr descr="A picture containing indoor, sitting, table, holding&#10;&#10;Description automatically generated" id="643" name="Google Shape;643;p104"/>
            <p:cNvPicPr preferRelativeResize="0"/>
            <p:nvPr/>
          </p:nvPicPr>
          <p:blipFill rotWithShape="1">
            <a:blip r:embed="rId5">
              <a:alphaModFix/>
            </a:blip>
            <a:srcRect b="0" l="18295" r="20207" t="0"/>
            <a:stretch/>
          </p:blipFill>
          <p:spPr>
            <a:xfrm>
              <a:off x="7068997" y="2381250"/>
              <a:ext cx="2132712" cy="2864486"/>
            </a:xfrm>
            <a:prstGeom prst="rect">
              <a:avLst/>
            </a:prstGeom>
            <a:noFill/>
            <a:ln>
              <a:noFill/>
            </a:ln>
          </p:spPr>
        </p:pic>
        <p:sp>
          <p:nvSpPr>
            <p:cNvPr id="644" name="Google Shape;644;p104"/>
            <p:cNvSpPr txBox="1"/>
            <p:nvPr/>
          </p:nvSpPr>
          <p:spPr>
            <a:xfrm>
              <a:off x="7066368" y="3625853"/>
              <a:ext cx="2132700" cy="380700"/>
            </a:xfrm>
            <a:prstGeom prst="rect">
              <a:avLst/>
            </a:prstGeom>
            <a:noFill/>
            <a:ln>
              <a:noFill/>
            </a:ln>
          </p:spPr>
          <p:txBody>
            <a:bodyPr anchorCtr="0" anchor="t" bIns="34275" lIns="68575" spcFirstLastPara="1" rIns="68575" wrap="square" tIns="34275">
              <a:noAutofit/>
            </a:bodyPr>
            <a:lstStyle/>
            <a:p>
              <a:pPr indent="0" lvl="0" marL="0" marR="0" rtl="0" algn="ctr">
                <a:spcBef>
                  <a:spcPts val="0"/>
                </a:spcBef>
                <a:spcAft>
                  <a:spcPts val="0"/>
                </a:spcAft>
                <a:buNone/>
              </a:pPr>
              <a:r>
                <a:rPr b="1" lang="en" sz="1400">
                  <a:solidFill>
                    <a:schemeClr val="lt1"/>
                  </a:solidFill>
                  <a:latin typeface="Roboto"/>
                  <a:ea typeface="Roboto"/>
                  <a:cs typeface="Roboto"/>
                  <a:sym typeface="Roboto"/>
                </a:rPr>
                <a:t>Water Efficiency</a:t>
              </a:r>
              <a:endParaRPr sz="1100"/>
            </a:p>
          </p:txBody>
        </p:sp>
      </p:grpSp>
      <p:sp>
        <p:nvSpPr>
          <p:cNvPr id="645" name="Google Shape;645;p104"/>
          <p:cNvSpPr txBox="1"/>
          <p:nvPr/>
        </p:nvSpPr>
        <p:spPr>
          <a:xfrm>
            <a:off x="319325" y="315389"/>
            <a:ext cx="2334300" cy="180900"/>
          </a:xfrm>
          <a:prstGeom prst="rect">
            <a:avLst/>
          </a:prstGeom>
          <a:noFill/>
          <a:ln>
            <a:noFill/>
          </a:ln>
        </p:spPr>
        <p:txBody>
          <a:bodyPr anchorCtr="0" anchor="t" bIns="34275" lIns="68575" spcFirstLastPara="1" rIns="68575" wrap="square" tIns="34275">
            <a:noAutofit/>
          </a:bodyPr>
          <a:lstStyle/>
          <a:p>
            <a:pPr indent="0" lvl="0" marL="0" marR="0" rtl="0" algn="l">
              <a:lnSpc>
                <a:spcPct val="90000"/>
              </a:lnSpc>
              <a:spcBef>
                <a:spcPts val="0"/>
              </a:spcBef>
              <a:spcAft>
                <a:spcPts val="0"/>
              </a:spcAft>
              <a:buClr>
                <a:srgbClr val="4D4845"/>
              </a:buClr>
              <a:buSzPts val="600"/>
              <a:buFont typeface="Arial"/>
              <a:buNone/>
            </a:pPr>
            <a:r>
              <a:rPr b="1" lang="en" sz="600" u="none" cap="none">
                <a:solidFill>
                  <a:srgbClr val="4D4845"/>
                </a:solidFill>
                <a:latin typeface="Roboto"/>
                <a:ea typeface="Roboto"/>
                <a:cs typeface="Roboto"/>
                <a:sym typeface="Roboto"/>
              </a:rPr>
              <a:t>REDUCING CARBON EMISSIONS AT SCALE</a:t>
            </a:r>
            <a:endParaRPr sz="1100"/>
          </a:p>
        </p:txBody>
      </p:sp>
      <p:pic>
        <p:nvPicPr>
          <p:cNvPr descr="A group of people walking down the street&#10;&#10;Description automatically generated" id="646" name="Google Shape;646;p104"/>
          <p:cNvPicPr preferRelativeResize="0"/>
          <p:nvPr/>
        </p:nvPicPr>
        <p:blipFill rotWithShape="1">
          <a:blip r:embed="rId6">
            <a:alphaModFix/>
          </a:blip>
          <a:srcRect b="-349" l="7187" r="39456" t="350"/>
          <a:stretch/>
        </p:blipFill>
        <p:spPr>
          <a:xfrm>
            <a:off x="5772977" y="1802431"/>
            <a:ext cx="1595612" cy="2155895"/>
          </a:xfrm>
          <a:prstGeom prst="rect">
            <a:avLst/>
          </a:prstGeom>
          <a:noFill/>
          <a:ln>
            <a:noFill/>
          </a:ln>
        </p:spPr>
      </p:pic>
      <p:sp>
        <p:nvSpPr>
          <p:cNvPr id="647" name="Google Shape;647;p104"/>
          <p:cNvSpPr/>
          <p:nvPr/>
        </p:nvSpPr>
        <p:spPr>
          <a:xfrm>
            <a:off x="5774948" y="1790807"/>
            <a:ext cx="1603500" cy="2148300"/>
          </a:xfrm>
          <a:prstGeom prst="rect">
            <a:avLst/>
          </a:prstGeom>
          <a:solidFill>
            <a:srgbClr val="236A95">
              <a:alpha val="58819"/>
            </a:srgb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sz="1400" u="none">
              <a:solidFill>
                <a:schemeClr val="lt1"/>
              </a:solidFill>
              <a:latin typeface="Calibri"/>
              <a:ea typeface="Calibri"/>
              <a:cs typeface="Calibri"/>
              <a:sym typeface="Calibri"/>
            </a:endParaRPr>
          </a:p>
        </p:txBody>
      </p:sp>
      <p:pic>
        <p:nvPicPr>
          <p:cNvPr descr="black vehicle" id="648" name="Google Shape;648;p104"/>
          <p:cNvPicPr preferRelativeResize="0"/>
          <p:nvPr/>
        </p:nvPicPr>
        <p:blipFill rotWithShape="1">
          <a:blip r:embed="rId7">
            <a:alphaModFix/>
          </a:blip>
          <a:srcRect b="-690" l="-198" r="38079" t="690"/>
          <a:stretch/>
        </p:blipFill>
        <p:spPr>
          <a:xfrm>
            <a:off x="5792064" y="1814054"/>
            <a:ext cx="1660650" cy="2136741"/>
          </a:xfrm>
          <a:prstGeom prst="rect">
            <a:avLst/>
          </a:prstGeom>
          <a:noFill/>
          <a:ln>
            <a:noFill/>
          </a:ln>
        </p:spPr>
      </p:pic>
      <p:sp>
        <p:nvSpPr>
          <p:cNvPr id="649" name="Google Shape;649;p104"/>
          <p:cNvSpPr txBox="1"/>
          <p:nvPr/>
        </p:nvSpPr>
        <p:spPr>
          <a:xfrm>
            <a:off x="5783793" y="2733816"/>
            <a:ext cx="1599600" cy="285600"/>
          </a:xfrm>
          <a:prstGeom prst="rect">
            <a:avLst/>
          </a:prstGeom>
          <a:noFill/>
          <a:ln>
            <a:noFill/>
          </a:ln>
        </p:spPr>
        <p:txBody>
          <a:bodyPr anchorCtr="0" anchor="t" bIns="34275" lIns="68575" spcFirstLastPara="1" rIns="68575" wrap="square" tIns="34275">
            <a:noAutofit/>
          </a:bodyPr>
          <a:lstStyle/>
          <a:p>
            <a:pPr indent="0" lvl="0" marL="0" marR="0" rtl="0" algn="ctr">
              <a:spcBef>
                <a:spcPts val="0"/>
              </a:spcBef>
              <a:spcAft>
                <a:spcPts val="0"/>
              </a:spcAft>
              <a:buNone/>
            </a:pPr>
            <a:r>
              <a:rPr b="1" lang="en" sz="1400">
                <a:solidFill>
                  <a:schemeClr val="lt1"/>
                </a:solidFill>
                <a:latin typeface="Roboto"/>
                <a:ea typeface="Roboto"/>
                <a:cs typeface="Roboto"/>
                <a:sym typeface="Roboto"/>
              </a:rPr>
              <a:t>Sustainable Transportation</a:t>
            </a:r>
            <a:endParaRPr sz="1100"/>
          </a:p>
        </p:txBody>
      </p:sp>
    </p:spTree>
  </p:cSld>
  <p:clrMapOvr>
    <a:masterClrMapping/>
  </p:clrMapOvr>
  <mc:AlternateContent>
    <mc:Choice Requires="p14">
      <p:transition spd="slow" p14:dur="700">
        <p:fade/>
      </p:transition>
    </mc:Choice>
    <mc:Fallback>
      <p:transition spd="slow">
        <p:fade/>
      </p:transition>
    </mc:Fallback>
  </mc:AlternateContent>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4" name="Shape 654"/>
        <p:cNvGrpSpPr/>
        <p:nvPr/>
      </p:nvGrpSpPr>
      <p:grpSpPr>
        <a:xfrm>
          <a:off x="0" y="0"/>
          <a:ext cx="0" cy="0"/>
          <a:chOff x="0" y="0"/>
          <a:chExt cx="0" cy="0"/>
        </a:xfrm>
      </p:grpSpPr>
      <p:pic>
        <p:nvPicPr>
          <p:cNvPr id="655" name="Google Shape;655;p105"/>
          <p:cNvPicPr preferRelativeResize="0"/>
          <p:nvPr/>
        </p:nvPicPr>
        <p:blipFill rotWithShape="1">
          <a:blip r:embed="rId3">
            <a:alphaModFix/>
          </a:blip>
          <a:srcRect b="0" l="0" r="0" t="0"/>
          <a:stretch/>
        </p:blipFill>
        <p:spPr>
          <a:xfrm>
            <a:off x="0" y="0"/>
            <a:ext cx="9144000" cy="5143500"/>
          </a:xfrm>
          <a:prstGeom prst="rect">
            <a:avLst/>
          </a:prstGeom>
          <a:noFill/>
          <a:ln>
            <a:noFill/>
          </a:ln>
        </p:spPr>
      </p:pic>
      <p:sp>
        <p:nvSpPr>
          <p:cNvPr id="656" name="Google Shape;656;p105"/>
          <p:cNvSpPr txBox="1"/>
          <p:nvPr/>
        </p:nvSpPr>
        <p:spPr>
          <a:xfrm>
            <a:off x="3787738" y="836872"/>
            <a:ext cx="3247800" cy="713700"/>
          </a:xfrm>
          <a:prstGeom prst="rect">
            <a:avLst/>
          </a:prstGeom>
          <a:noFill/>
          <a:ln>
            <a:noFill/>
          </a:ln>
        </p:spPr>
        <p:txBody>
          <a:bodyPr anchorCtr="0" anchor="t" bIns="34275" lIns="68575" spcFirstLastPara="1" rIns="68575" wrap="square" tIns="34275">
            <a:noAutofit/>
          </a:bodyPr>
          <a:lstStyle/>
          <a:p>
            <a:pPr indent="0" lvl="0" marL="0" marR="0" rtl="0" algn="l">
              <a:lnSpc>
                <a:spcPct val="90000"/>
              </a:lnSpc>
              <a:spcBef>
                <a:spcPts val="0"/>
              </a:spcBef>
              <a:spcAft>
                <a:spcPts val="0"/>
              </a:spcAft>
              <a:buClr>
                <a:schemeClr val="lt1"/>
              </a:buClr>
              <a:buSzPts val="3000"/>
              <a:buFont typeface="Roboto"/>
              <a:buNone/>
            </a:pPr>
            <a:r>
              <a:rPr b="1" lang="en" sz="3000">
                <a:solidFill>
                  <a:schemeClr val="lt1"/>
                </a:solidFill>
                <a:latin typeface="Roboto"/>
                <a:ea typeface="Roboto"/>
                <a:cs typeface="Roboto"/>
                <a:sym typeface="Roboto"/>
              </a:rPr>
              <a:t>Our Expertise</a:t>
            </a:r>
            <a:endParaRPr sz="1100"/>
          </a:p>
        </p:txBody>
      </p:sp>
      <p:sp>
        <p:nvSpPr>
          <p:cNvPr id="657" name="Google Shape;657;p105"/>
          <p:cNvSpPr/>
          <p:nvPr/>
        </p:nvSpPr>
        <p:spPr>
          <a:xfrm>
            <a:off x="3787739" y="1397254"/>
            <a:ext cx="3247800" cy="17775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1400">
                <a:solidFill>
                  <a:schemeClr val="lt1"/>
                </a:solidFill>
                <a:latin typeface="Roboto Light"/>
                <a:ea typeface="Roboto Light"/>
                <a:cs typeface="Roboto Light"/>
                <a:sym typeface="Roboto Light"/>
              </a:rPr>
              <a:t>Working in California, Oregon, Washington, Hawaii and Alaska. </a:t>
            </a:r>
            <a:endParaRPr sz="1400">
              <a:solidFill>
                <a:schemeClr val="lt1"/>
              </a:solidFill>
              <a:latin typeface="Roboto Light"/>
              <a:ea typeface="Roboto Light"/>
              <a:cs typeface="Roboto Light"/>
              <a:sym typeface="Roboto Light"/>
            </a:endParaRPr>
          </a:p>
          <a:p>
            <a:pPr indent="0" lvl="0" marL="0" marR="0" rtl="0" algn="l">
              <a:spcBef>
                <a:spcPts val="900"/>
              </a:spcBef>
              <a:spcAft>
                <a:spcPts val="0"/>
              </a:spcAft>
              <a:buNone/>
            </a:pPr>
            <a:r>
              <a:rPr lang="en" sz="1400">
                <a:solidFill>
                  <a:schemeClr val="lt1"/>
                </a:solidFill>
                <a:latin typeface="Roboto Light"/>
                <a:ea typeface="Roboto Light"/>
                <a:cs typeface="Roboto Light"/>
                <a:sym typeface="Roboto Light"/>
              </a:rPr>
              <a:t>Clients include </a:t>
            </a:r>
            <a:endParaRPr sz="1100"/>
          </a:p>
          <a:p>
            <a:pPr indent="-215900" lvl="0" marL="215900" marR="0" rtl="0" algn="l">
              <a:spcBef>
                <a:spcPts val="900"/>
              </a:spcBef>
              <a:spcAft>
                <a:spcPts val="0"/>
              </a:spcAft>
              <a:buClr>
                <a:schemeClr val="lt1"/>
              </a:buClr>
              <a:buSzPts val="1400"/>
              <a:buFont typeface="Arial"/>
              <a:buChar char="•"/>
            </a:pPr>
            <a:r>
              <a:rPr lang="en" sz="1400">
                <a:solidFill>
                  <a:schemeClr val="lt1"/>
                </a:solidFill>
                <a:latin typeface="Roboto Light"/>
                <a:ea typeface="Roboto Light"/>
                <a:cs typeface="Roboto Light"/>
                <a:sym typeface="Roboto Light"/>
              </a:rPr>
              <a:t>major municipal and public utilities, </a:t>
            </a:r>
            <a:endParaRPr sz="1100"/>
          </a:p>
          <a:p>
            <a:pPr indent="-215900" lvl="0" marL="215900" marR="0" rtl="0" algn="l">
              <a:spcBef>
                <a:spcPts val="900"/>
              </a:spcBef>
              <a:spcAft>
                <a:spcPts val="0"/>
              </a:spcAft>
              <a:buClr>
                <a:schemeClr val="lt1"/>
              </a:buClr>
              <a:buSzPts val="1400"/>
              <a:buFont typeface="Arial"/>
              <a:buChar char="•"/>
            </a:pPr>
            <a:r>
              <a:rPr lang="en" sz="1400">
                <a:solidFill>
                  <a:schemeClr val="lt1"/>
                </a:solidFill>
                <a:latin typeface="Roboto Light"/>
                <a:ea typeface="Roboto Light"/>
                <a:cs typeface="Roboto Light"/>
                <a:sym typeface="Roboto Light"/>
              </a:rPr>
              <a:t>large national retail brands, </a:t>
            </a:r>
            <a:endParaRPr sz="1100"/>
          </a:p>
          <a:p>
            <a:pPr indent="-215900" lvl="0" marL="215900" marR="0" rtl="0" algn="l">
              <a:spcBef>
                <a:spcPts val="900"/>
              </a:spcBef>
              <a:spcAft>
                <a:spcPts val="0"/>
              </a:spcAft>
              <a:buClr>
                <a:schemeClr val="lt1"/>
              </a:buClr>
              <a:buSzPts val="1400"/>
              <a:buFont typeface="Arial"/>
              <a:buChar char="•"/>
            </a:pPr>
            <a:r>
              <a:rPr lang="en" sz="1400">
                <a:solidFill>
                  <a:schemeClr val="lt1"/>
                </a:solidFill>
                <a:latin typeface="Roboto Light"/>
                <a:ea typeface="Roboto Light"/>
                <a:cs typeface="Roboto Light"/>
                <a:sym typeface="Roboto Light"/>
              </a:rPr>
              <a:t>Federal, state, local government </a:t>
            </a:r>
            <a:endParaRPr sz="1400">
              <a:solidFill>
                <a:schemeClr val="lt1"/>
              </a:solidFill>
              <a:latin typeface="Calibri"/>
              <a:ea typeface="Calibri"/>
              <a:cs typeface="Calibri"/>
              <a:sym typeface="Calibri"/>
            </a:endParaRPr>
          </a:p>
        </p:txBody>
      </p:sp>
      <p:pic>
        <p:nvPicPr>
          <p:cNvPr id="658" name="Google Shape;658;p105"/>
          <p:cNvPicPr preferRelativeResize="0"/>
          <p:nvPr/>
        </p:nvPicPr>
        <p:blipFill rotWithShape="1">
          <a:blip r:embed="rId4">
            <a:alphaModFix/>
          </a:blip>
          <a:srcRect b="0" l="0" r="0" t="0"/>
          <a:stretch/>
        </p:blipFill>
        <p:spPr>
          <a:xfrm>
            <a:off x="1679312" y="693348"/>
            <a:ext cx="1804175" cy="2308662"/>
          </a:xfrm>
          <a:prstGeom prst="rect">
            <a:avLst/>
          </a:prstGeom>
          <a:noFill/>
          <a:ln>
            <a:noFill/>
          </a:ln>
        </p:spPr>
      </p:pic>
      <p:grpSp>
        <p:nvGrpSpPr>
          <p:cNvPr id="659" name="Google Shape;659;p105"/>
          <p:cNvGrpSpPr/>
          <p:nvPr/>
        </p:nvGrpSpPr>
        <p:grpSpPr>
          <a:xfrm>
            <a:off x="832082" y="3425942"/>
            <a:ext cx="1929873" cy="1053057"/>
            <a:chOff x="1066537" y="4628548"/>
            <a:chExt cx="2972236" cy="1228628"/>
          </a:xfrm>
        </p:grpSpPr>
        <p:sp>
          <p:nvSpPr>
            <p:cNvPr id="660" name="Google Shape;660;p105"/>
            <p:cNvSpPr txBox="1"/>
            <p:nvPr/>
          </p:nvSpPr>
          <p:spPr>
            <a:xfrm>
              <a:off x="1066537" y="4691376"/>
              <a:ext cx="2513400" cy="1165800"/>
            </a:xfrm>
            <a:prstGeom prst="rect">
              <a:avLst/>
            </a:prstGeom>
            <a:noFill/>
            <a:ln>
              <a:noFill/>
            </a:ln>
          </p:spPr>
          <p:txBody>
            <a:bodyPr anchorCtr="0" anchor="t" bIns="34275" lIns="68575" spcFirstLastPara="1" rIns="68575" wrap="square" tIns="34275">
              <a:noAutofit/>
            </a:bodyPr>
            <a:lstStyle/>
            <a:p>
              <a:pPr indent="0" lvl="0" marL="0" marR="0" rtl="0" algn="ctr">
                <a:lnSpc>
                  <a:spcPct val="75000"/>
                </a:lnSpc>
                <a:spcBef>
                  <a:spcPts val="0"/>
                </a:spcBef>
                <a:spcAft>
                  <a:spcPts val="0"/>
                </a:spcAft>
                <a:buClr>
                  <a:srgbClr val="D5E835"/>
                </a:buClr>
                <a:buSzPts val="4100"/>
                <a:buFont typeface="Oswald Medium"/>
                <a:buNone/>
              </a:pPr>
              <a:r>
                <a:rPr lang="en" sz="4100" cap="none">
                  <a:solidFill>
                    <a:srgbClr val="D5E835"/>
                  </a:solidFill>
                  <a:latin typeface="Oswald Medium"/>
                  <a:ea typeface="Oswald Medium"/>
                  <a:cs typeface="Oswald Medium"/>
                  <a:sym typeface="Oswald Medium"/>
                </a:rPr>
                <a:t>19,000</a:t>
              </a:r>
              <a:endParaRPr sz="1100"/>
            </a:p>
            <a:p>
              <a:pPr indent="0" lvl="0" marL="0" marR="0" rtl="0" algn="ctr">
                <a:lnSpc>
                  <a:spcPct val="90000"/>
                </a:lnSpc>
                <a:spcBef>
                  <a:spcPts val="0"/>
                </a:spcBef>
                <a:spcAft>
                  <a:spcPts val="0"/>
                </a:spcAft>
                <a:buClr>
                  <a:schemeClr val="lt1"/>
                </a:buClr>
                <a:buSzPts val="1400"/>
                <a:buFont typeface="Roboto"/>
                <a:buNone/>
              </a:pPr>
              <a:r>
                <a:rPr b="1" lang="en" sz="1400">
                  <a:solidFill>
                    <a:schemeClr val="lt1"/>
                  </a:solidFill>
                  <a:latin typeface="Roboto"/>
                  <a:ea typeface="Roboto"/>
                  <a:cs typeface="Roboto"/>
                  <a:sym typeface="Roboto"/>
                </a:rPr>
                <a:t>Commercial Customers</a:t>
              </a:r>
              <a:endParaRPr b="1" sz="1400">
                <a:solidFill>
                  <a:schemeClr val="lt1"/>
                </a:solidFill>
                <a:latin typeface="Roboto"/>
                <a:ea typeface="Roboto"/>
                <a:cs typeface="Roboto"/>
                <a:sym typeface="Roboto"/>
              </a:endParaRPr>
            </a:p>
          </p:txBody>
        </p:sp>
        <p:cxnSp>
          <p:nvCxnSpPr>
            <p:cNvPr id="661" name="Google Shape;661;p105"/>
            <p:cNvCxnSpPr/>
            <p:nvPr/>
          </p:nvCxnSpPr>
          <p:spPr>
            <a:xfrm>
              <a:off x="4038773" y="4628548"/>
              <a:ext cx="0" cy="1048500"/>
            </a:xfrm>
            <a:prstGeom prst="straightConnector1">
              <a:avLst/>
            </a:prstGeom>
            <a:noFill/>
            <a:ln cap="flat" cmpd="sng" w="12700">
              <a:solidFill>
                <a:schemeClr val="lt1"/>
              </a:solidFill>
              <a:prstDash val="solid"/>
              <a:miter lim="800000"/>
              <a:headEnd len="sm" w="sm" type="none"/>
              <a:tailEnd len="sm" w="sm" type="none"/>
            </a:ln>
          </p:spPr>
        </p:cxnSp>
      </p:grpSp>
      <p:grpSp>
        <p:nvGrpSpPr>
          <p:cNvPr id="662" name="Google Shape;662;p105"/>
          <p:cNvGrpSpPr/>
          <p:nvPr/>
        </p:nvGrpSpPr>
        <p:grpSpPr>
          <a:xfrm>
            <a:off x="4659529" y="3420914"/>
            <a:ext cx="1417196" cy="1058245"/>
            <a:chOff x="3515217" y="4606594"/>
            <a:chExt cx="3289685" cy="1410993"/>
          </a:xfrm>
        </p:grpSpPr>
        <p:sp>
          <p:nvSpPr>
            <p:cNvPr id="663" name="Google Shape;663;p105"/>
            <p:cNvSpPr txBox="1"/>
            <p:nvPr/>
          </p:nvSpPr>
          <p:spPr>
            <a:xfrm>
              <a:off x="3515217" y="4685287"/>
              <a:ext cx="2456700" cy="1332300"/>
            </a:xfrm>
            <a:prstGeom prst="rect">
              <a:avLst/>
            </a:prstGeom>
            <a:noFill/>
            <a:ln>
              <a:noFill/>
            </a:ln>
          </p:spPr>
          <p:txBody>
            <a:bodyPr anchorCtr="0" anchor="t" bIns="34275" lIns="68575" spcFirstLastPara="1" rIns="68575" wrap="square" tIns="34275">
              <a:noAutofit/>
            </a:bodyPr>
            <a:lstStyle/>
            <a:p>
              <a:pPr indent="0" lvl="0" marL="0" marR="0" rtl="0" algn="ctr">
                <a:lnSpc>
                  <a:spcPct val="75000"/>
                </a:lnSpc>
                <a:spcBef>
                  <a:spcPts val="0"/>
                </a:spcBef>
                <a:spcAft>
                  <a:spcPts val="0"/>
                </a:spcAft>
                <a:buClr>
                  <a:srgbClr val="D5E835"/>
                </a:buClr>
                <a:buSzPts val="4100"/>
                <a:buFont typeface="Oswald Medium"/>
                <a:buNone/>
              </a:pPr>
              <a:r>
                <a:rPr lang="en" sz="4100" cap="none">
                  <a:solidFill>
                    <a:srgbClr val="D5E835"/>
                  </a:solidFill>
                  <a:latin typeface="Oswald Medium"/>
                  <a:ea typeface="Oswald Medium"/>
                  <a:cs typeface="Oswald Medium"/>
                  <a:sym typeface="Oswald Medium"/>
                </a:rPr>
                <a:t>110</a:t>
              </a:r>
              <a:endParaRPr sz="1100"/>
            </a:p>
            <a:p>
              <a:pPr indent="0" lvl="0" marL="0" marR="0" rtl="0" algn="ctr">
                <a:lnSpc>
                  <a:spcPct val="90000"/>
                </a:lnSpc>
                <a:spcBef>
                  <a:spcPts val="0"/>
                </a:spcBef>
                <a:spcAft>
                  <a:spcPts val="0"/>
                </a:spcAft>
                <a:buClr>
                  <a:schemeClr val="lt1"/>
                </a:buClr>
                <a:buSzPts val="1400"/>
                <a:buFont typeface="Roboto"/>
                <a:buNone/>
              </a:pPr>
              <a:r>
                <a:rPr b="1" lang="en" sz="1400">
                  <a:solidFill>
                    <a:schemeClr val="lt1"/>
                  </a:solidFill>
                  <a:latin typeface="Roboto"/>
                  <a:ea typeface="Roboto"/>
                  <a:cs typeface="Roboto"/>
                  <a:sym typeface="Roboto"/>
                </a:rPr>
                <a:t>Employees</a:t>
              </a:r>
              <a:endParaRPr sz="1100"/>
            </a:p>
          </p:txBody>
        </p:sp>
        <p:cxnSp>
          <p:nvCxnSpPr>
            <p:cNvPr id="664" name="Google Shape;664;p105"/>
            <p:cNvCxnSpPr/>
            <p:nvPr/>
          </p:nvCxnSpPr>
          <p:spPr>
            <a:xfrm>
              <a:off x="6804902" y="4606594"/>
              <a:ext cx="0" cy="1244400"/>
            </a:xfrm>
            <a:prstGeom prst="straightConnector1">
              <a:avLst/>
            </a:prstGeom>
            <a:noFill/>
            <a:ln cap="flat" cmpd="sng" w="12700">
              <a:solidFill>
                <a:schemeClr val="lt1"/>
              </a:solidFill>
              <a:prstDash val="solid"/>
              <a:miter lim="800000"/>
              <a:headEnd len="sm" w="sm" type="none"/>
              <a:tailEnd len="sm" w="sm" type="none"/>
            </a:ln>
          </p:spPr>
        </p:cxnSp>
      </p:grpSp>
      <p:sp>
        <p:nvSpPr>
          <p:cNvPr id="665" name="Google Shape;665;p105"/>
          <p:cNvSpPr txBox="1"/>
          <p:nvPr/>
        </p:nvSpPr>
        <p:spPr>
          <a:xfrm>
            <a:off x="6248066" y="3450350"/>
            <a:ext cx="1975500" cy="874500"/>
          </a:xfrm>
          <a:prstGeom prst="rect">
            <a:avLst/>
          </a:prstGeom>
          <a:noFill/>
          <a:ln>
            <a:noFill/>
          </a:ln>
        </p:spPr>
        <p:txBody>
          <a:bodyPr anchorCtr="0" anchor="t" bIns="34275" lIns="68575" spcFirstLastPara="1" rIns="68575" wrap="square" tIns="34275">
            <a:noAutofit/>
          </a:bodyPr>
          <a:lstStyle/>
          <a:p>
            <a:pPr indent="0" lvl="0" marL="0" marR="0" rtl="0" algn="ctr">
              <a:lnSpc>
                <a:spcPct val="75000"/>
              </a:lnSpc>
              <a:spcBef>
                <a:spcPts val="0"/>
              </a:spcBef>
              <a:spcAft>
                <a:spcPts val="0"/>
              </a:spcAft>
              <a:buClr>
                <a:srgbClr val="D5E835"/>
              </a:buClr>
              <a:buSzPts val="4100"/>
              <a:buFont typeface="Oswald Medium"/>
              <a:buNone/>
            </a:pPr>
            <a:r>
              <a:rPr lang="en" sz="4100" cap="none">
                <a:solidFill>
                  <a:srgbClr val="D5E835"/>
                </a:solidFill>
                <a:latin typeface="Oswald Medium"/>
                <a:ea typeface="Oswald Medium"/>
                <a:cs typeface="Oswald Medium"/>
                <a:sym typeface="Oswald Medium"/>
              </a:rPr>
              <a:t>251</a:t>
            </a:r>
            <a:r>
              <a:rPr lang="en" sz="2400" cap="none">
                <a:solidFill>
                  <a:srgbClr val="D5E835"/>
                </a:solidFill>
                <a:latin typeface="Oswald Medium"/>
                <a:ea typeface="Oswald Medium"/>
                <a:cs typeface="Oswald Medium"/>
                <a:sym typeface="Oswald Medium"/>
              </a:rPr>
              <a:t>ST</a:t>
            </a:r>
            <a:endParaRPr sz="1100"/>
          </a:p>
          <a:p>
            <a:pPr indent="0" lvl="0" marL="0" marR="0" rtl="0" algn="ctr">
              <a:lnSpc>
                <a:spcPct val="90000"/>
              </a:lnSpc>
              <a:spcBef>
                <a:spcPts val="0"/>
              </a:spcBef>
              <a:spcAft>
                <a:spcPts val="0"/>
              </a:spcAft>
              <a:buClr>
                <a:schemeClr val="lt1"/>
              </a:buClr>
              <a:buSzPts val="1400"/>
              <a:buFont typeface="Roboto"/>
              <a:buNone/>
            </a:pPr>
            <a:r>
              <a:rPr b="1" lang="en" sz="1400">
                <a:solidFill>
                  <a:schemeClr val="lt1"/>
                </a:solidFill>
                <a:latin typeface="Roboto"/>
                <a:ea typeface="Roboto"/>
                <a:cs typeface="Roboto"/>
                <a:sym typeface="Roboto"/>
              </a:rPr>
              <a:t>EV Charging Station Installation in Progress</a:t>
            </a:r>
            <a:endParaRPr b="1" sz="1400">
              <a:solidFill>
                <a:schemeClr val="lt1"/>
              </a:solidFill>
              <a:latin typeface="Roboto"/>
              <a:ea typeface="Roboto"/>
              <a:cs typeface="Roboto"/>
              <a:sym typeface="Roboto"/>
            </a:endParaRPr>
          </a:p>
        </p:txBody>
      </p:sp>
      <p:grpSp>
        <p:nvGrpSpPr>
          <p:cNvPr id="666" name="Google Shape;666;p105"/>
          <p:cNvGrpSpPr/>
          <p:nvPr/>
        </p:nvGrpSpPr>
        <p:grpSpPr>
          <a:xfrm>
            <a:off x="2743207" y="3438112"/>
            <a:ext cx="1658475" cy="1040887"/>
            <a:chOff x="1115527" y="4642747"/>
            <a:chExt cx="2211300" cy="1214429"/>
          </a:xfrm>
        </p:grpSpPr>
        <p:sp>
          <p:nvSpPr>
            <p:cNvPr id="667" name="Google Shape;667;p105"/>
            <p:cNvSpPr txBox="1"/>
            <p:nvPr/>
          </p:nvSpPr>
          <p:spPr>
            <a:xfrm>
              <a:off x="1115527" y="4691376"/>
              <a:ext cx="2211300" cy="1165800"/>
            </a:xfrm>
            <a:prstGeom prst="rect">
              <a:avLst/>
            </a:prstGeom>
            <a:noFill/>
            <a:ln>
              <a:noFill/>
            </a:ln>
          </p:spPr>
          <p:txBody>
            <a:bodyPr anchorCtr="0" anchor="t" bIns="34275" lIns="68575" spcFirstLastPara="1" rIns="68575" wrap="square" tIns="34275">
              <a:noAutofit/>
            </a:bodyPr>
            <a:lstStyle/>
            <a:p>
              <a:pPr indent="0" lvl="0" marL="0" marR="0" rtl="0" algn="ctr">
                <a:lnSpc>
                  <a:spcPct val="75000"/>
                </a:lnSpc>
                <a:spcBef>
                  <a:spcPts val="0"/>
                </a:spcBef>
                <a:spcAft>
                  <a:spcPts val="0"/>
                </a:spcAft>
                <a:buClr>
                  <a:srgbClr val="D5E835"/>
                </a:buClr>
                <a:buSzPts val="4100"/>
                <a:buFont typeface="Oswald Medium"/>
                <a:buNone/>
              </a:pPr>
              <a:r>
                <a:rPr lang="en" sz="4100" cap="none">
                  <a:solidFill>
                    <a:srgbClr val="D5E835"/>
                  </a:solidFill>
                  <a:latin typeface="Oswald Medium"/>
                  <a:ea typeface="Oswald Medium"/>
                  <a:cs typeface="Oswald Medium"/>
                  <a:sym typeface="Oswald Medium"/>
                </a:rPr>
                <a:t>697</a:t>
              </a:r>
              <a:endParaRPr sz="1100"/>
            </a:p>
            <a:p>
              <a:pPr indent="0" lvl="0" marL="0" marR="0" rtl="0" algn="ctr">
                <a:lnSpc>
                  <a:spcPct val="90000"/>
                </a:lnSpc>
                <a:spcBef>
                  <a:spcPts val="0"/>
                </a:spcBef>
                <a:spcAft>
                  <a:spcPts val="0"/>
                </a:spcAft>
                <a:buClr>
                  <a:schemeClr val="lt1"/>
                </a:buClr>
                <a:buSzPts val="1400"/>
                <a:buFont typeface="Roboto"/>
                <a:buNone/>
              </a:pPr>
              <a:r>
                <a:rPr b="1" lang="en" sz="1400">
                  <a:solidFill>
                    <a:schemeClr val="lt1"/>
                  </a:solidFill>
                  <a:latin typeface="Roboto"/>
                  <a:ea typeface="Roboto"/>
                  <a:cs typeface="Roboto"/>
                  <a:sym typeface="Roboto"/>
                </a:rPr>
                <a:t>MFH </a:t>
              </a:r>
              <a:endParaRPr sz="1100"/>
            </a:p>
            <a:p>
              <a:pPr indent="0" lvl="0" marL="0" marR="0" rtl="0" algn="ctr">
                <a:lnSpc>
                  <a:spcPct val="90000"/>
                </a:lnSpc>
                <a:spcBef>
                  <a:spcPts val="0"/>
                </a:spcBef>
                <a:spcAft>
                  <a:spcPts val="0"/>
                </a:spcAft>
                <a:buClr>
                  <a:schemeClr val="lt1"/>
                </a:buClr>
                <a:buSzPts val="1400"/>
                <a:buFont typeface="Roboto"/>
                <a:buNone/>
              </a:pPr>
              <a:r>
                <a:rPr b="1" lang="en" sz="1400">
                  <a:solidFill>
                    <a:schemeClr val="lt1"/>
                  </a:solidFill>
                  <a:latin typeface="Roboto"/>
                  <a:ea typeface="Roboto"/>
                  <a:cs typeface="Roboto"/>
                  <a:sym typeface="Roboto"/>
                </a:rPr>
                <a:t>Properties</a:t>
              </a:r>
              <a:endParaRPr b="1" sz="1400">
                <a:solidFill>
                  <a:schemeClr val="lt1"/>
                </a:solidFill>
                <a:latin typeface="Roboto"/>
                <a:ea typeface="Roboto"/>
                <a:cs typeface="Roboto"/>
                <a:sym typeface="Roboto"/>
              </a:endParaRPr>
            </a:p>
          </p:txBody>
        </p:sp>
        <p:cxnSp>
          <p:nvCxnSpPr>
            <p:cNvPr id="668" name="Google Shape;668;p105"/>
            <p:cNvCxnSpPr/>
            <p:nvPr/>
          </p:nvCxnSpPr>
          <p:spPr>
            <a:xfrm>
              <a:off x="3317128" y="4642747"/>
              <a:ext cx="0" cy="1048500"/>
            </a:xfrm>
            <a:prstGeom prst="straightConnector1">
              <a:avLst/>
            </a:prstGeom>
            <a:noFill/>
            <a:ln cap="flat" cmpd="sng" w="12700">
              <a:solidFill>
                <a:schemeClr val="lt1"/>
              </a:solidFill>
              <a:prstDash val="solid"/>
              <a:miter lim="800000"/>
              <a:headEnd len="sm" w="sm" type="none"/>
              <a:tailEnd len="sm" w="sm" type="none"/>
            </a:ln>
          </p:spPr>
        </p:cxnSp>
      </p:grpSp>
    </p:spTree>
  </p:cSld>
  <p:clrMapOvr>
    <a:masterClrMapping/>
  </p:clrMapOvr>
  <mc:AlternateContent>
    <mc:Choice Requires="p14">
      <p:transition spd="slow" p14:dur="700">
        <p:fade/>
      </p:transition>
    </mc:Choice>
    <mc:Fallback>
      <p:transition spd="slow">
        <p:fade/>
      </p:transition>
    </mc:Fallback>
  </mc:AlternateContent>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3" name="Shape 673"/>
        <p:cNvGrpSpPr/>
        <p:nvPr/>
      </p:nvGrpSpPr>
      <p:grpSpPr>
        <a:xfrm>
          <a:off x="0" y="0"/>
          <a:ext cx="0" cy="0"/>
          <a:chOff x="0" y="0"/>
          <a:chExt cx="0" cy="0"/>
        </a:xfrm>
      </p:grpSpPr>
      <p:sp>
        <p:nvSpPr>
          <p:cNvPr id="674" name="Google Shape;674;p106"/>
          <p:cNvSpPr/>
          <p:nvPr/>
        </p:nvSpPr>
        <p:spPr>
          <a:xfrm>
            <a:off x="8901113" y="1"/>
            <a:ext cx="243000" cy="5143500"/>
          </a:xfrm>
          <a:prstGeom prst="rect">
            <a:avLst/>
          </a:prstGeom>
          <a:gradFill>
            <a:gsLst>
              <a:gs pos="0">
                <a:srgbClr val="AEDC28"/>
              </a:gs>
              <a:gs pos="64000">
                <a:srgbClr val="43B7E7"/>
              </a:gs>
              <a:gs pos="100000">
                <a:srgbClr val="43B7E7"/>
              </a:gs>
            </a:gsLst>
            <a:path path="circle">
              <a:fillToRect b="100%" l="100%"/>
            </a:path>
            <a:tileRect r="-100%" t="-10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pic>
        <p:nvPicPr>
          <p:cNvPr id="675" name="Google Shape;675;p106"/>
          <p:cNvPicPr preferRelativeResize="0"/>
          <p:nvPr/>
        </p:nvPicPr>
        <p:blipFill rotWithShape="1">
          <a:blip r:embed="rId3">
            <a:alphaModFix/>
          </a:blip>
          <a:srcRect b="0" l="0" r="0" t="0"/>
          <a:stretch/>
        </p:blipFill>
        <p:spPr>
          <a:xfrm>
            <a:off x="7791559" y="203599"/>
            <a:ext cx="890729" cy="475913"/>
          </a:xfrm>
          <a:prstGeom prst="rect">
            <a:avLst/>
          </a:prstGeom>
          <a:noFill/>
          <a:ln>
            <a:noFill/>
          </a:ln>
        </p:spPr>
      </p:pic>
      <p:sp>
        <p:nvSpPr>
          <p:cNvPr id="676" name="Google Shape;676;p106"/>
          <p:cNvSpPr txBox="1"/>
          <p:nvPr/>
        </p:nvSpPr>
        <p:spPr>
          <a:xfrm>
            <a:off x="307694" y="540954"/>
            <a:ext cx="5202600" cy="341700"/>
          </a:xfrm>
          <a:prstGeom prst="rect">
            <a:avLst/>
          </a:prstGeom>
          <a:noFill/>
          <a:ln>
            <a:noFill/>
          </a:ln>
        </p:spPr>
        <p:txBody>
          <a:bodyPr anchorCtr="0" anchor="t" bIns="34275" lIns="68575" spcFirstLastPara="1" rIns="68575" wrap="square" tIns="34275">
            <a:noAutofit/>
          </a:bodyPr>
          <a:lstStyle/>
          <a:p>
            <a:pPr indent="0" lvl="0" marL="0" marR="0" rtl="0" algn="l">
              <a:lnSpc>
                <a:spcPct val="75000"/>
              </a:lnSpc>
              <a:spcBef>
                <a:spcPts val="0"/>
              </a:spcBef>
              <a:spcAft>
                <a:spcPts val="0"/>
              </a:spcAft>
              <a:buClr>
                <a:srgbClr val="43B7E7"/>
              </a:buClr>
              <a:buSzPts val="3000"/>
              <a:buFont typeface="Roboto"/>
              <a:buNone/>
            </a:pPr>
            <a:r>
              <a:rPr b="1" lang="en" sz="3000">
                <a:solidFill>
                  <a:srgbClr val="43B7E7"/>
                </a:solidFill>
                <a:latin typeface="Roboto"/>
                <a:ea typeface="Roboto"/>
                <a:cs typeface="Roboto"/>
                <a:sym typeface="Roboto"/>
              </a:rPr>
              <a:t>The Problem</a:t>
            </a:r>
            <a:endParaRPr sz="1100"/>
          </a:p>
        </p:txBody>
      </p:sp>
      <p:sp>
        <p:nvSpPr>
          <p:cNvPr id="677" name="Google Shape;677;p106"/>
          <p:cNvSpPr/>
          <p:nvPr/>
        </p:nvSpPr>
        <p:spPr>
          <a:xfrm>
            <a:off x="400585" y="1110332"/>
            <a:ext cx="4339200" cy="2305500"/>
          </a:xfrm>
          <a:prstGeom prst="rect">
            <a:avLst/>
          </a:prstGeom>
          <a:gradFill>
            <a:gsLst>
              <a:gs pos="0">
                <a:srgbClr val="AEDC28"/>
              </a:gs>
              <a:gs pos="64000">
                <a:srgbClr val="43B7E7"/>
              </a:gs>
              <a:gs pos="100000">
                <a:srgbClr val="43B7E7"/>
              </a:gs>
            </a:gsLst>
            <a:path path="circle">
              <a:fillToRect b="100%" l="100%"/>
            </a:path>
            <a:tileRect r="-100%" t="-10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678" name="Google Shape;678;p106"/>
          <p:cNvSpPr txBox="1"/>
          <p:nvPr/>
        </p:nvSpPr>
        <p:spPr>
          <a:xfrm>
            <a:off x="734786" y="1712267"/>
            <a:ext cx="3542700" cy="13047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1800">
                <a:solidFill>
                  <a:schemeClr val="lt1"/>
                </a:solidFill>
                <a:latin typeface="Roboto Light"/>
                <a:ea typeface="Roboto Light"/>
                <a:cs typeface="Roboto Light"/>
                <a:sym typeface="Roboto Light"/>
              </a:rPr>
              <a:t>Approximately 60% of people in the Bay Area live in MFHs but less than 10% of electric vehicles are owned by MFH residents.</a:t>
            </a:r>
            <a:endParaRPr sz="1100"/>
          </a:p>
          <a:p>
            <a:pPr indent="0" lvl="0" marL="0" marR="0" rtl="0" algn="l">
              <a:spcBef>
                <a:spcPts val="0"/>
              </a:spcBef>
              <a:spcAft>
                <a:spcPts val="0"/>
              </a:spcAft>
              <a:buNone/>
            </a:pPr>
            <a:r>
              <a:t/>
            </a:r>
            <a:endParaRPr sz="1800">
              <a:solidFill>
                <a:schemeClr val="lt1"/>
              </a:solidFill>
              <a:latin typeface="Roboto Light"/>
              <a:ea typeface="Roboto Light"/>
              <a:cs typeface="Roboto Light"/>
              <a:sym typeface="Roboto Light"/>
            </a:endParaRPr>
          </a:p>
          <a:p>
            <a:pPr indent="0" lvl="0" marL="0" marR="0" rtl="0" algn="l">
              <a:spcBef>
                <a:spcPts val="0"/>
              </a:spcBef>
              <a:spcAft>
                <a:spcPts val="0"/>
              </a:spcAft>
              <a:buNone/>
            </a:pPr>
            <a:r>
              <a:t/>
            </a:r>
            <a:endParaRPr sz="1800">
              <a:solidFill>
                <a:schemeClr val="lt1"/>
              </a:solidFill>
              <a:latin typeface="Oswald Light"/>
              <a:ea typeface="Oswald Light"/>
              <a:cs typeface="Oswald Light"/>
              <a:sym typeface="Oswald Light"/>
            </a:endParaRPr>
          </a:p>
        </p:txBody>
      </p:sp>
      <p:sp>
        <p:nvSpPr>
          <p:cNvPr id="679" name="Google Shape;679;p106"/>
          <p:cNvSpPr/>
          <p:nvPr/>
        </p:nvSpPr>
        <p:spPr>
          <a:xfrm>
            <a:off x="400584" y="3666251"/>
            <a:ext cx="2470200" cy="10851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b="1" lang="en" sz="1500">
                <a:solidFill>
                  <a:srgbClr val="43B7E7"/>
                </a:solidFill>
                <a:latin typeface="Roboto"/>
                <a:ea typeface="Roboto"/>
                <a:cs typeface="Roboto"/>
                <a:sym typeface="Roboto"/>
              </a:rPr>
              <a:t>MFH Property Owner</a:t>
            </a:r>
            <a:endParaRPr sz="1100"/>
          </a:p>
          <a:p>
            <a:pPr indent="0" lvl="0" marL="0" marR="0" rtl="0" algn="l">
              <a:spcBef>
                <a:spcPts val="0"/>
              </a:spcBef>
              <a:spcAft>
                <a:spcPts val="0"/>
              </a:spcAft>
              <a:buNone/>
            </a:pPr>
            <a:r>
              <a:t/>
            </a:r>
            <a:endParaRPr sz="1500">
              <a:solidFill>
                <a:srgbClr val="43B7E7"/>
              </a:solidFill>
              <a:latin typeface="Roboto"/>
              <a:ea typeface="Roboto"/>
              <a:cs typeface="Roboto"/>
              <a:sym typeface="Roboto"/>
            </a:endParaRPr>
          </a:p>
          <a:p>
            <a:pPr indent="-120650" lvl="0" marL="127000" marR="0" rtl="0" algn="l">
              <a:spcBef>
                <a:spcPts val="0"/>
              </a:spcBef>
              <a:spcAft>
                <a:spcPts val="0"/>
              </a:spcAft>
              <a:buClr>
                <a:srgbClr val="4D4845"/>
              </a:buClr>
              <a:buSzPts val="900"/>
              <a:buFont typeface="Arial"/>
              <a:buChar char="•"/>
            </a:pPr>
            <a:r>
              <a:rPr b="1" lang="en" sz="900">
                <a:solidFill>
                  <a:srgbClr val="4D4845"/>
                </a:solidFill>
                <a:latin typeface="Roboto"/>
                <a:ea typeface="Roboto"/>
                <a:cs typeface="Roboto"/>
                <a:sym typeface="Roboto"/>
              </a:rPr>
              <a:t>No return on investment</a:t>
            </a:r>
            <a:endParaRPr sz="1100"/>
          </a:p>
          <a:p>
            <a:pPr indent="-120650" lvl="0" marL="127000" marR="0" rtl="0" algn="l">
              <a:spcBef>
                <a:spcPts val="0"/>
              </a:spcBef>
              <a:spcAft>
                <a:spcPts val="0"/>
              </a:spcAft>
              <a:buClr>
                <a:srgbClr val="4D4845"/>
              </a:buClr>
              <a:buSzPts val="900"/>
              <a:buFont typeface="Arial"/>
              <a:buChar char="•"/>
            </a:pPr>
            <a:r>
              <a:rPr b="1" lang="en" sz="900">
                <a:solidFill>
                  <a:srgbClr val="4D4845"/>
                </a:solidFill>
                <a:latin typeface="Roboto"/>
                <a:ea typeface="Roboto"/>
                <a:cs typeface="Roboto"/>
                <a:sym typeface="Roboto"/>
              </a:rPr>
              <a:t>Large hassle factor</a:t>
            </a:r>
            <a:endParaRPr sz="1100"/>
          </a:p>
          <a:p>
            <a:pPr indent="-120650" lvl="0" marL="127000" marR="0" rtl="0" algn="l">
              <a:spcBef>
                <a:spcPts val="0"/>
              </a:spcBef>
              <a:spcAft>
                <a:spcPts val="0"/>
              </a:spcAft>
              <a:buClr>
                <a:srgbClr val="4D4845"/>
              </a:buClr>
              <a:buSzPts val="900"/>
              <a:buFont typeface="Arial"/>
              <a:buChar char="•"/>
            </a:pPr>
            <a:r>
              <a:rPr b="1" lang="en" sz="900">
                <a:solidFill>
                  <a:srgbClr val="4D4845"/>
                </a:solidFill>
                <a:latin typeface="Roboto"/>
                <a:ea typeface="Roboto"/>
                <a:cs typeface="Roboto"/>
                <a:sym typeface="Roboto"/>
              </a:rPr>
              <a:t>Multiple misaligned rebates </a:t>
            </a:r>
            <a:endParaRPr sz="1100"/>
          </a:p>
          <a:p>
            <a:pPr indent="-120650" lvl="0" marL="127000" marR="0" rtl="0" algn="l">
              <a:spcBef>
                <a:spcPts val="0"/>
              </a:spcBef>
              <a:spcAft>
                <a:spcPts val="0"/>
              </a:spcAft>
              <a:buClr>
                <a:srgbClr val="4D4845"/>
              </a:buClr>
              <a:buSzPts val="900"/>
              <a:buFont typeface="Arial"/>
              <a:buChar char="•"/>
            </a:pPr>
            <a:r>
              <a:rPr b="1" lang="en" sz="900">
                <a:solidFill>
                  <a:srgbClr val="4D4845"/>
                </a:solidFill>
                <a:latin typeface="Roboto"/>
                <a:ea typeface="Roboto"/>
                <a:cs typeface="Roboto"/>
                <a:sym typeface="Roboto"/>
              </a:rPr>
              <a:t>No EV charging (or often EV) expertise</a:t>
            </a:r>
            <a:endParaRPr sz="1100"/>
          </a:p>
        </p:txBody>
      </p:sp>
      <p:cxnSp>
        <p:nvCxnSpPr>
          <p:cNvPr id="680" name="Google Shape;680;p106"/>
          <p:cNvCxnSpPr/>
          <p:nvPr/>
        </p:nvCxnSpPr>
        <p:spPr>
          <a:xfrm>
            <a:off x="2944511" y="3754209"/>
            <a:ext cx="0" cy="998700"/>
          </a:xfrm>
          <a:prstGeom prst="straightConnector1">
            <a:avLst/>
          </a:prstGeom>
          <a:noFill/>
          <a:ln cap="flat" cmpd="sng" w="12700">
            <a:solidFill>
              <a:srgbClr val="43B7E7"/>
            </a:solidFill>
            <a:prstDash val="solid"/>
            <a:miter lim="800000"/>
            <a:headEnd len="sm" w="sm" type="none"/>
            <a:tailEnd len="sm" w="sm" type="none"/>
          </a:ln>
        </p:spPr>
      </p:cxnSp>
      <p:cxnSp>
        <p:nvCxnSpPr>
          <p:cNvPr id="681" name="Google Shape;681;p106"/>
          <p:cNvCxnSpPr/>
          <p:nvPr/>
        </p:nvCxnSpPr>
        <p:spPr>
          <a:xfrm>
            <a:off x="5678207" y="3754209"/>
            <a:ext cx="0" cy="984300"/>
          </a:xfrm>
          <a:prstGeom prst="straightConnector1">
            <a:avLst/>
          </a:prstGeom>
          <a:noFill/>
          <a:ln cap="flat" cmpd="sng" w="12700">
            <a:solidFill>
              <a:srgbClr val="43B7E7"/>
            </a:solidFill>
            <a:prstDash val="solid"/>
            <a:miter lim="800000"/>
            <a:headEnd len="sm" w="sm" type="none"/>
            <a:tailEnd len="sm" w="sm" type="none"/>
          </a:ln>
        </p:spPr>
      </p:cxnSp>
      <p:sp>
        <p:nvSpPr>
          <p:cNvPr id="682" name="Google Shape;682;p106"/>
          <p:cNvSpPr/>
          <p:nvPr/>
        </p:nvSpPr>
        <p:spPr>
          <a:xfrm>
            <a:off x="3264568" y="3666251"/>
            <a:ext cx="2252400" cy="9465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b="1" lang="en" sz="1500">
                <a:solidFill>
                  <a:srgbClr val="43B7E7"/>
                </a:solidFill>
                <a:latin typeface="Roboto"/>
                <a:ea typeface="Roboto"/>
                <a:cs typeface="Roboto"/>
                <a:sym typeface="Roboto"/>
              </a:rPr>
              <a:t>Drivers (tenants)</a:t>
            </a:r>
            <a:endParaRPr sz="1100"/>
          </a:p>
          <a:p>
            <a:pPr indent="0" lvl="0" marL="0" marR="0" rtl="0" algn="l">
              <a:spcBef>
                <a:spcPts val="0"/>
              </a:spcBef>
              <a:spcAft>
                <a:spcPts val="0"/>
              </a:spcAft>
              <a:buNone/>
            </a:pPr>
            <a:r>
              <a:t/>
            </a:r>
            <a:endParaRPr sz="1500">
              <a:solidFill>
                <a:srgbClr val="43B7E7"/>
              </a:solidFill>
              <a:latin typeface="Roboto"/>
              <a:ea typeface="Roboto"/>
              <a:cs typeface="Roboto"/>
              <a:sym typeface="Roboto"/>
            </a:endParaRPr>
          </a:p>
          <a:p>
            <a:pPr indent="-120650" lvl="0" marL="127000" marR="0" rtl="0" algn="l">
              <a:spcBef>
                <a:spcPts val="0"/>
              </a:spcBef>
              <a:spcAft>
                <a:spcPts val="0"/>
              </a:spcAft>
              <a:buClr>
                <a:srgbClr val="4D4845"/>
              </a:buClr>
              <a:buSzPts val="900"/>
              <a:buFont typeface="Arial"/>
              <a:buChar char="•"/>
            </a:pPr>
            <a:r>
              <a:rPr b="1" lang="en" sz="900">
                <a:solidFill>
                  <a:srgbClr val="4D4845"/>
                </a:solidFill>
                <a:latin typeface="Roboto"/>
                <a:ea typeface="Roboto"/>
                <a:cs typeface="Roboto"/>
                <a:sym typeface="Roboto"/>
              </a:rPr>
              <a:t>25-35 miles of charge daily</a:t>
            </a:r>
            <a:endParaRPr sz="1100"/>
          </a:p>
          <a:p>
            <a:pPr indent="-120650" lvl="0" marL="127000" marR="0" rtl="0" algn="l">
              <a:spcBef>
                <a:spcPts val="0"/>
              </a:spcBef>
              <a:spcAft>
                <a:spcPts val="0"/>
              </a:spcAft>
              <a:buClr>
                <a:srgbClr val="4D4845"/>
              </a:buClr>
              <a:buSzPts val="900"/>
              <a:buFont typeface="Arial"/>
              <a:buChar char="•"/>
            </a:pPr>
            <a:r>
              <a:rPr b="1" lang="en" sz="900">
                <a:solidFill>
                  <a:srgbClr val="4D4845"/>
                </a:solidFill>
                <a:latin typeface="Roboto"/>
                <a:ea typeface="Roboto"/>
                <a:cs typeface="Roboto"/>
                <a:sym typeface="Roboto"/>
              </a:rPr>
              <a:t>Certainty of access </a:t>
            </a:r>
            <a:endParaRPr sz="1100"/>
          </a:p>
          <a:p>
            <a:pPr indent="-120650" lvl="0" marL="127000" marR="0" rtl="0" algn="l">
              <a:spcBef>
                <a:spcPts val="0"/>
              </a:spcBef>
              <a:spcAft>
                <a:spcPts val="0"/>
              </a:spcAft>
              <a:buClr>
                <a:srgbClr val="4D4845"/>
              </a:buClr>
              <a:buSzPts val="900"/>
              <a:buFont typeface="Arial"/>
              <a:buChar char="•"/>
            </a:pPr>
            <a:r>
              <a:rPr b="1" lang="en" sz="900">
                <a:solidFill>
                  <a:srgbClr val="4D4845"/>
                </a:solidFill>
                <a:latin typeface="Roboto"/>
                <a:ea typeface="Roboto"/>
                <a:cs typeface="Roboto"/>
                <a:sym typeface="Roboto"/>
              </a:rPr>
              <a:t>No control to install at-home charging</a:t>
            </a:r>
            <a:endParaRPr sz="1100"/>
          </a:p>
        </p:txBody>
      </p:sp>
      <p:sp>
        <p:nvSpPr>
          <p:cNvPr id="683" name="Google Shape;683;p106"/>
          <p:cNvSpPr/>
          <p:nvPr/>
        </p:nvSpPr>
        <p:spPr>
          <a:xfrm>
            <a:off x="5910878" y="3666250"/>
            <a:ext cx="2771400" cy="12234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b="1" lang="en" sz="1500">
                <a:solidFill>
                  <a:srgbClr val="43B7E7"/>
                </a:solidFill>
                <a:latin typeface="Roboto"/>
                <a:ea typeface="Roboto"/>
                <a:cs typeface="Roboto"/>
                <a:sym typeface="Roboto"/>
              </a:rPr>
              <a:t>Funders/Private Sector</a:t>
            </a:r>
            <a:endParaRPr sz="1100"/>
          </a:p>
          <a:p>
            <a:pPr indent="0" lvl="0" marL="0" marR="0" rtl="0" algn="l">
              <a:spcBef>
                <a:spcPts val="0"/>
              </a:spcBef>
              <a:spcAft>
                <a:spcPts val="0"/>
              </a:spcAft>
              <a:buNone/>
            </a:pPr>
            <a:r>
              <a:t/>
            </a:r>
            <a:endParaRPr sz="1500">
              <a:solidFill>
                <a:srgbClr val="43B7E7"/>
              </a:solidFill>
              <a:latin typeface="Roboto"/>
              <a:ea typeface="Roboto"/>
              <a:cs typeface="Roboto"/>
              <a:sym typeface="Roboto"/>
            </a:endParaRPr>
          </a:p>
          <a:p>
            <a:pPr indent="-120650" lvl="0" marL="127000" marR="0" rtl="0" algn="l">
              <a:spcBef>
                <a:spcPts val="0"/>
              </a:spcBef>
              <a:spcAft>
                <a:spcPts val="0"/>
              </a:spcAft>
              <a:buClr>
                <a:srgbClr val="4D4845"/>
              </a:buClr>
              <a:buSzPts val="900"/>
              <a:buFont typeface="Arial"/>
              <a:buChar char="•"/>
            </a:pPr>
            <a:r>
              <a:rPr b="1" lang="en" sz="900">
                <a:solidFill>
                  <a:srgbClr val="4D4845"/>
                </a:solidFill>
                <a:latin typeface="Roboto"/>
                <a:ea typeface="Roboto"/>
                <a:cs typeface="Roboto"/>
                <a:sym typeface="Roboto"/>
              </a:rPr>
              <a:t>Must meet policy criteria</a:t>
            </a:r>
            <a:endParaRPr sz="1100"/>
          </a:p>
          <a:p>
            <a:pPr indent="-120650" lvl="0" marL="127000" marR="0" rtl="0" algn="l">
              <a:spcBef>
                <a:spcPts val="0"/>
              </a:spcBef>
              <a:spcAft>
                <a:spcPts val="0"/>
              </a:spcAft>
              <a:buClr>
                <a:srgbClr val="4D4845"/>
              </a:buClr>
              <a:buSzPts val="900"/>
              <a:buFont typeface="Arial"/>
              <a:buChar char="•"/>
            </a:pPr>
            <a:r>
              <a:rPr b="1" lang="en" sz="900">
                <a:solidFill>
                  <a:srgbClr val="4D4845"/>
                </a:solidFill>
                <a:latin typeface="Roboto"/>
                <a:ea typeface="Roboto"/>
                <a:cs typeface="Roboto"/>
                <a:sym typeface="Roboto"/>
              </a:rPr>
              <a:t>At a price point that can be rolled out in mass</a:t>
            </a:r>
            <a:endParaRPr sz="1100"/>
          </a:p>
          <a:p>
            <a:pPr indent="-120650" lvl="0" marL="127000" marR="0" rtl="0" algn="l">
              <a:spcBef>
                <a:spcPts val="0"/>
              </a:spcBef>
              <a:spcAft>
                <a:spcPts val="0"/>
              </a:spcAft>
              <a:buClr>
                <a:srgbClr val="4D4845"/>
              </a:buClr>
              <a:buSzPts val="900"/>
              <a:buFont typeface="Arial"/>
              <a:buChar char="•"/>
            </a:pPr>
            <a:r>
              <a:rPr b="1" lang="en" sz="900">
                <a:solidFill>
                  <a:srgbClr val="4D4845"/>
                </a:solidFill>
                <a:latin typeface="Roboto"/>
                <a:ea typeface="Roboto"/>
                <a:cs typeface="Roboto"/>
                <a:sym typeface="Roboto"/>
              </a:rPr>
              <a:t>Charging companies can’t make a profit in MFH</a:t>
            </a:r>
            <a:endParaRPr sz="1100"/>
          </a:p>
        </p:txBody>
      </p:sp>
      <p:pic>
        <p:nvPicPr>
          <p:cNvPr descr="white and brown concrete house" id="684" name="Google Shape;684;p106"/>
          <p:cNvPicPr preferRelativeResize="0"/>
          <p:nvPr/>
        </p:nvPicPr>
        <p:blipFill rotWithShape="1">
          <a:blip r:embed="rId4">
            <a:alphaModFix/>
          </a:blip>
          <a:srcRect b="0" l="0" r="0" t="0"/>
          <a:stretch/>
        </p:blipFill>
        <p:spPr>
          <a:xfrm>
            <a:off x="4708508" y="1118265"/>
            <a:ext cx="3454747" cy="2297407"/>
          </a:xfrm>
          <a:prstGeom prst="rect">
            <a:avLst/>
          </a:prstGeom>
          <a:noFill/>
          <a:ln>
            <a:noFill/>
          </a:ln>
        </p:spPr>
      </p:pic>
      <p:sp>
        <p:nvSpPr>
          <p:cNvPr id="685" name="Google Shape;685;p106"/>
          <p:cNvSpPr txBox="1"/>
          <p:nvPr/>
        </p:nvSpPr>
        <p:spPr>
          <a:xfrm>
            <a:off x="307693" y="210331"/>
            <a:ext cx="1973400" cy="272700"/>
          </a:xfrm>
          <a:prstGeom prst="rect">
            <a:avLst/>
          </a:prstGeom>
          <a:noFill/>
          <a:ln>
            <a:noFill/>
          </a:ln>
        </p:spPr>
        <p:txBody>
          <a:bodyPr anchorCtr="0" anchor="t" bIns="34275" lIns="68575" spcFirstLastPara="1" rIns="68575" wrap="square" tIns="34275">
            <a:noAutofit/>
          </a:bodyPr>
          <a:lstStyle/>
          <a:p>
            <a:pPr indent="0" lvl="0" marL="0" marR="0" rtl="0" algn="l">
              <a:lnSpc>
                <a:spcPct val="90000"/>
              </a:lnSpc>
              <a:spcBef>
                <a:spcPts val="0"/>
              </a:spcBef>
              <a:spcAft>
                <a:spcPts val="0"/>
              </a:spcAft>
              <a:buClr>
                <a:schemeClr val="dk1"/>
              </a:buClr>
              <a:buSzPts val="600"/>
              <a:buFont typeface="Arial"/>
              <a:buNone/>
            </a:pPr>
            <a:r>
              <a:t/>
            </a:r>
            <a:endParaRPr sz="600">
              <a:solidFill>
                <a:srgbClr val="4D4845"/>
              </a:solidFill>
              <a:latin typeface="Oswald Light"/>
              <a:ea typeface="Oswald Light"/>
              <a:cs typeface="Oswald Light"/>
              <a:sym typeface="Oswald Light"/>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4" name="Shape 444"/>
        <p:cNvGrpSpPr/>
        <p:nvPr/>
      </p:nvGrpSpPr>
      <p:grpSpPr>
        <a:xfrm>
          <a:off x="0" y="0"/>
          <a:ext cx="0" cy="0"/>
          <a:chOff x="0" y="0"/>
          <a:chExt cx="0" cy="0"/>
        </a:xfrm>
      </p:grpSpPr>
      <p:sp>
        <p:nvSpPr>
          <p:cNvPr id="445" name="Google Shape;445;p8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latin typeface="Montagu Slab Medium"/>
                <a:ea typeface="Montagu Slab Medium"/>
                <a:cs typeface="Montagu Slab Medium"/>
                <a:sym typeface="Montagu Slab Medium"/>
              </a:rPr>
              <a:t>Speakers</a:t>
            </a:r>
            <a:endParaRPr>
              <a:latin typeface="Montagu Slab Medium"/>
              <a:ea typeface="Montagu Slab Medium"/>
              <a:cs typeface="Montagu Slab Medium"/>
              <a:sym typeface="Montagu Slab Medium"/>
            </a:endParaRPr>
          </a:p>
        </p:txBody>
      </p:sp>
      <p:sp>
        <p:nvSpPr>
          <p:cNvPr id="446" name="Google Shape;446;p80"/>
          <p:cNvSpPr txBox="1"/>
          <p:nvPr/>
        </p:nvSpPr>
        <p:spPr>
          <a:xfrm>
            <a:off x="4637950" y="2974875"/>
            <a:ext cx="2119500" cy="1365300"/>
          </a:xfrm>
          <a:prstGeom prst="rect">
            <a:avLst/>
          </a:prstGeom>
          <a:noFill/>
          <a:ln>
            <a:noFill/>
          </a:ln>
        </p:spPr>
        <p:txBody>
          <a:bodyPr anchorCtr="0" anchor="t" bIns="34275" lIns="68575" spcFirstLastPara="1" rIns="68575" wrap="square" tIns="34275">
            <a:noAutofit/>
          </a:bodyPr>
          <a:lstStyle/>
          <a:p>
            <a:pPr indent="0" lvl="0" marL="0" rtl="0" algn="ctr">
              <a:lnSpc>
                <a:spcPct val="80000"/>
              </a:lnSpc>
              <a:spcBef>
                <a:spcPts val="800"/>
              </a:spcBef>
              <a:spcAft>
                <a:spcPts val="0"/>
              </a:spcAft>
              <a:buNone/>
            </a:pPr>
            <a:r>
              <a:rPr b="1" lang="en" sz="1455">
                <a:latin typeface="Barlow"/>
                <a:ea typeface="Barlow"/>
                <a:cs typeface="Barlow"/>
                <a:sym typeface="Barlow"/>
              </a:rPr>
              <a:t>Marisa Hanson-Lopez</a:t>
            </a:r>
            <a:endParaRPr b="1" sz="1455">
              <a:latin typeface="Barlow"/>
              <a:ea typeface="Barlow"/>
              <a:cs typeface="Barlow"/>
              <a:sym typeface="Barlow"/>
            </a:endParaRPr>
          </a:p>
          <a:p>
            <a:pPr indent="0" lvl="0" marL="0" rtl="0" algn="ctr">
              <a:lnSpc>
                <a:spcPct val="80000"/>
              </a:lnSpc>
              <a:spcBef>
                <a:spcPts val="800"/>
              </a:spcBef>
              <a:spcAft>
                <a:spcPts val="0"/>
              </a:spcAft>
              <a:buNone/>
            </a:pPr>
            <a:r>
              <a:rPr lang="en" sz="1455">
                <a:latin typeface="Barlow Medium"/>
                <a:ea typeface="Barlow Medium"/>
                <a:cs typeface="Barlow Medium"/>
                <a:sym typeface="Barlow Medium"/>
              </a:rPr>
              <a:t>County of Santa Barbara</a:t>
            </a:r>
            <a:endParaRPr sz="1455">
              <a:latin typeface="Barlow Medium"/>
              <a:ea typeface="Barlow Medium"/>
              <a:cs typeface="Barlow Medium"/>
              <a:sym typeface="Barlow Medium"/>
            </a:endParaRPr>
          </a:p>
          <a:p>
            <a:pPr indent="0" lvl="0" marL="0" rtl="0" algn="ctr">
              <a:lnSpc>
                <a:spcPct val="80000"/>
              </a:lnSpc>
              <a:spcBef>
                <a:spcPts val="800"/>
              </a:spcBef>
              <a:spcAft>
                <a:spcPts val="0"/>
              </a:spcAft>
              <a:buNone/>
            </a:pPr>
            <a:r>
              <a:rPr i="1" lang="en" sz="1455">
                <a:solidFill>
                  <a:srgbClr val="000000"/>
                </a:solidFill>
                <a:latin typeface="Barlow Medium"/>
                <a:ea typeface="Barlow Medium"/>
                <a:cs typeface="Barlow Medium"/>
                <a:sym typeface="Barlow Medium"/>
              </a:rPr>
              <a:t>3C-REN Home Energy Savings</a:t>
            </a:r>
            <a:endParaRPr i="1" sz="1455">
              <a:solidFill>
                <a:srgbClr val="000000"/>
              </a:solidFill>
              <a:latin typeface="Barlow Medium"/>
              <a:ea typeface="Barlow Medium"/>
              <a:cs typeface="Barlow Medium"/>
              <a:sym typeface="Barlow Medium"/>
            </a:endParaRPr>
          </a:p>
        </p:txBody>
      </p:sp>
      <p:sp>
        <p:nvSpPr>
          <p:cNvPr id="447" name="Google Shape;447;p80"/>
          <p:cNvSpPr txBox="1"/>
          <p:nvPr/>
        </p:nvSpPr>
        <p:spPr>
          <a:xfrm>
            <a:off x="2314300" y="2974875"/>
            <a:ext cx="2526900" cy="1035000"/>
          </a:xfrm>
          <a:prstGeom prst="rect">
            <a:avLst/>
          </a:prstGeom>
          <a:noFill/>
          <a:ln>
            <a:noFill/>
          </a:ln>
        </p:spPr>
        <p:txBody>
          <a:bodyPr anchorCtr="0" anchor="t" bIns="34275" lIns="68575" spcFirstLastPara="1" rIns="68575" wrap="square" tIns="34275">
            <a:noAutofit/>
          </a:bodyPr>
          <a:lstStyle/>
          <a:p>
            <a:pPr indent="0" lvl="0" marL="0" rtl="0" algn="ctr">
              <a:lnSpc>
                <a:spcPct val="80000"/>
              </a:lnSpc>
              <a:spcBef>
                <a:spcPts val="800"/>
              </a:spcBef>
              <a:spcAft>
                <a:spcPts val="0"/>
              </a:spcAft>
              <a:buNone/>
            </a:pPr>
            <a:r>
              <a:rPr b="1" lang="en" sz="1455">
                <a:latin typeface="Barlow"/>
                <a:ea typeface="Barlow"/>
                <a:cs typeface="Barlow"/>
                <a:sym typeface="Barlow"/>
              </a:rPr>
              <a:t>Vallerie Gonzalez</a:t>
            </a:r>
            <a:endParaRPr b="1" sz="1455">
              <a:solidFill>
                <a:srgbClr val="000000"/>
              </a:solidFill>
              <a:latin typeface="Barlow"/>
              <a:ea typeface="Barlow"/>
              <a:cs typeface="Barlow"/>
              <a:sym typeface="Barlow"/>
            </a:endParaRPr>
          </a:p>
          <a:p>
            <a:pPr indent="0" lvl="0" marL="0" rtl="0" algn="ctr">
              <a:lnSpc>
                <a:spcPct val="80000"/>
              </a:lnSpc>
              <a:spcBef>
                <a:spcPts val="800"/>
              </a:spcBef>
              <a:spcAft>
                <a:spcPts val="0"/>
              </a:spcAft>
              <a:buNone/>
            </a:pPr>
            <a:r>
              <a:rPr lang="en" sz="1455">
                <a:latin typeface="Barlow Medium"/>
                <a:ea typeface="Barlow Medium"/>
                <a:cs typeface="Barlow Medium"/>
                <a:sym typeface="Barlow Medium"/>
              </a:rPr>
              <a:t>Center for Sustainable Energy</a:t>
            </a:r>
            <a:endParaRPr sz="1455">
              <a:solidFill>
                <a:srgbClr val="000000"/>
              </a:solidFill>
              <a:latin typeface="Barlow Medium"/>
              <a:ea typeface="Barlow Medium"/>
              <a:cs typeface="Barlow Medium"/>
              <a:sym typeface="Barlow Medium"/>
            </a:endParaRPr>
          </a:p>
          <a:p>
            <a:pPr indent="0" lvl="0" marL="0" rtl="0" algn="ctr">
              <a:lnSpc>
                <a:spcPct val="80000"/>
              </a:lnSpc>
              <a:spcBef>
                <a:spcPts val="800"/>
              </a:spcBef>
              <a:spcAft>
                <a:spcPts val="0"/>
              </a:spcAft>
              <a:buNone/>
            </a:pPr>
            <a:r>
              <a:rPr i="1" lang="en" sz="1455">
                <a:latin typeface="Barlow Medium"/>
                <a:ea typeface="Barlow Medium"/>
                <a:cs typeface="Barlow Medium"/>
                <a:sym typeface="Barlow Medium"/>
              </a:rPr>
              <a:t>Solar on Multifamily Affordable Housing</a:t>
            </a:r>
            <a:endParaRPr i="1" sz="1455">
              <a:solidFill>
                <a:srgbClr val="000000"/>
              </a:solidFill>
              <a:latin typeface="Barlow Medium"/>
              <a:ea typeface="Barlow Medium"/>
              <a:cs typeface="Barlow Medium"/>
              <a:sym typeface="Barlow Medium"/>
            </a:endParaRPr>
          </a:p>
        </p:txBody>
      </p:sp>
      <p:pic>
        <p:nvPicPr>
          <p:cNvPr id="448" name="Google Shape;448;p80"/>
          <p:cNvPicPr preferRelativeResize="0"/>
          <p:nvPr/>
        </p:nvPicPr>
        <p:blipFill rotWithShape="1">
          <a:blip r:embed="rId3">
            <a:alphaModFix/>
          </a:blip>
          <a:srcRect b="32150" l="19438" r="19432" t="24478"/>
          <a:stretch/>
        </p:blipFill>
        <p:spPr>
          <a:xfrm>
            <a:off x="671050" y="1300400"/>
            <a:ext cx="1388949" cy="1313876"/>
          </a:xfrm>
          <a:prstGeom prst="rect">
            <a:avLst/>
          </a:prstGeom>
          <a:noFill/>
          <a:ln>
            <a:noFill/>
          </a:ln>
        </p:spPr>
      </p:pic>
      <p:sp>
        <p:nvSpPr>
          <p:cNvPr id="449" name="Google Shape;449;p80"/>
          <p:cNvSpPr txBox="1"/>
          <p:nvPr/>
        </p:nvSpPr>
        <p:spPr>
          <a:xfrm>
            <a:off x="102075" y="2974875"/>
            <a:ext cx="2526900" cy="1035000"/>
          </a:xfrm>
          <a:prstGeom prst="rect">
            <a:avLst/>
          </a:prstGeom>
          <a:noFill/>
          <a:ln>
            <a:noFill/>
          </a:ln>
        </p:spPr>
        <p:txBody>
          <a:bodyPr anchorCtr="0" anchor="t" bIns="34275" lIns="68575" spcFirstLastPara="1" rIns="68575" wrap="square" tIns="34275">
            <a:noAutofit/>
          </a:bodyPr>
          <a:lstStyle/>
          <a:p>
            <a:pPr indent="0" lvl="0" marL="0" rtl="0" algn="ctr">
              <a:lnSpc>
                <a:spcPct val="80000"/>
              </a:lnSpc>
              <a:spcBef>
                <a:spcPts val="800"/>
              </a:spcBef>
              <a:spcAft>
                <a:spcPts val="0"/>
              </a:spcAft>
              <a:buNone/>
            </a:pPr>
            <a:r>
              <a:rPr b="1" lang="en" sz="1455">
                <a:solidFill>
                  <a:srgbClr val="000000"/>
                </a:solidFill>
                <a:latin typeface="Barlow"/>
                <a:ea typeface="Barlow"/>
                <a:cs typeface="Barlow"/>
                <a:sym typeface="Barlow"/>
              </a:rPr>
              <a:t>Vania Fong</a:t>
            </a:r>
            <a:endParaRPr b="1" sz="1455">
              <a:solidFill>
                <a:srgbClr val="000000"/>
              </a:solidFill>
              <a:latin typeface="Barlow"/>
              <a:ea typeface="Barlow"/>
              <a:cs typeface="Barlow"/>
              <a:sym typeface="Barlow"/>
            </a:endParaRPr>
          </a:p>
          <a:p>
            <a:pPr indent="0" lvl="0" marL="0" rtl="0" algn="ctr">
              <a:lnSpc>
                <a:spcPct val="80000"/>
              </a:lnSpc>
              <a:spcBef>
                <a:spcPts val="800"/>
              </a:spcBef>
              <a:spcAft>
                <a:spcPts val="0"/>
              </a:spcAft>
              <a:buNone/>
            </a:pPr>
            <a:r>
              <a:rPr lang="en" sz="1455">
                <a:solidFill>
                  <a:srgbClr val="000000"/>
                </a:solidFill>
                <a:latin typeface="Barlow Medium"/>
                <a:ea typeface="Barlow Medium"/>
                <a:cs typeface="Barlow Medium"/>
                <a:sym typeface="Barlow Medium"/>
              </a:rPr>
              <a:t>Community Environmental Council</a:t>
            </a:r>
            <a:endParaRPr sz="1455">
              <a:solidFill>
                <a:srgbClr val="000000"/>
              </a:solidFill>
              <a:latin typeface="Barlow Medium"/>
              <a:ea typeface="Barlow Medium"/>
              <a:cs typeface="Barlow Medium"/>
              <a:sym typeface="Barlow Medium"/>
            </a:endParaRPr>
          </a:p>
          <a:p>
            <a:pPr indent="0" lvl="0" marL="0" rtl="0" algn="ctr">
              <a:lnSpc>
                <a:spcPct val="80000"/>
              </a:lnSpc>
              <a:spcBef>
                <a:spcPts val="800"/>
              </a:spcBef>
              <a:spcAft>
                <a:spcPts val="0"/>
              </a:spcAft>
              <a:buNone/>
            </a:pPr>
            <a:r>
              <a:rPr i="1" lang="en" sz="1455">
                <a:solidFill>
                  <a:srgbClr val="000000"/>
                </a:solidFill>
                <a:latin typeface="Barlow Medium"/>
                <a:ea typeface="Barlow Medium"/>
                <a:cs typeface="Barlow Medium"/>
                <a:sym typeface="Barlow Medium"/>
              </a:rPr>
              <a:t>CBO Partner</a:t>
            </a:r>
            <a:endParaRPr i="1" sz="1455">
              <a:solidFill>
                <a:srgbClr val="000000"/>
              </a:solidFill>
              <a:latin typeface="Barlow Medium"/>
              <a:ea typeface="Barlow Medium"/>
              <a:cs typeface="Barlow Medium"/>
              <a:sym typeface="Barlow Medium"/>
            </a:endParaRPr>
          </a:p>
        </p:txBody>
      </p:sp>
      <p:pic>
        <p:nvPicPr>
          <p:cNvPr id="450" name="Google Shape;450;p80"/>
          <p:cNvPicPr preferRelativeResize="0"/>
          <p:nvPr/>
        </p:nvPicPr>
        <p:blipFill>
          <a:blip r:embed="rId4">
            <a:alphaModFix/>
          </a:blip>
          <a:stretch>
            <a:fillRect/>
          </a:stretch>
        </p:blipFill>
        <p:spPr>
          <a:xfrm>
            <a:off x="2798874" y="1301825"/>
            <a:ext cx="1388950" cy="1388950"/>
          </a:xfrm>
          <a:prstGeom prst="rect">
            <a:avLst/>
          </a:prstGeom>
          <a:noFill/>
          <a:ln>
            <a:noFill/>
          </a:ln>
        </p:spPr>
      </p:pic>
      <p:pic>
        <p:nvPicPr>
          <p:cNvPr id="451" name="Google Shape;451;p80"/>
          <p:cNvPicPr preferRelativeResize="0"/>
          <p:nvPr/>
        </p:nvPicPr>
        <p:blipFill>
          <a:blip r:embed="rId5">
            <a:alphaModFix/>
          </a:blip>
          <a:stretch>
            <a:fillRect/>
          </a:stretch>
        </p:blipFill>
        <p:spPr>
          <a:xfrm>
            <a:off x="5003225" y="1301825"/>
            <a:ext cx="1388950" cy="1388950"/>
          </a:xfrm>
          <a:prstGeom prst="rect">
            <a:avLst/>
          </a:prstGeom>
          <a:noFill/>
          <a:ln>
            <a:noFill/>
          </a:ln>
        </p:spPr>
      </p:pic>
      <p:pic>
        <p:nvPicPr>
          <p:cNvPr id="452" name="Google Shape;452;p80"/>
          <p:cNvPicPr preferRelativeResize="0"/>
          <p:nvPr/>
        </p:nvPicPr>
        <p:blipFill>
          <a:blip r:embed="rId6">
            <a:alphaModFix/>
          </a:blip>
          <a:stretch>
            <a:fillRect/>
          </a:stretch>
        </p:blipFill>
        <p:spPr>
          <a:xfrm>
            <a:off x="7054525" y="1266550"/>
            <a:ext cx="1489675" cy="1459500"/>
          </a:xfrm>
          <a:prstGeom prst="rect">
            <a:avLst/>
          </a:prstGeom>
          <a:noFill/>
          <a:ln>
            <a:noFill/>
          </a:ln>
        </p:spPr>
      </p:pic>
      <p:sp>
        <p:nvSpPr>
          <p:cNvPr id="453" name="Google Shape;453;p80"/>
          <p:cNvSpPr txBox="1"/>
          <p:nvPr/>
        </p:nvSpPr>
        <p:spPr>
          <a:xfrm>
            <a:off x="6831475" y="2881775"/>
            <a:ext cx="2051400" cy="1365300"/>
          </a:xfrm>
          <a:prstGeom prst="rect">
            <a:avLst/>
          </a:prstGeom>
          <a:noFill/>
          <a:ln>
            <a:noFill/>
          </a:ln>
        </p:spPr>
        <p:txBody>
          <a:bodyPr anchorCtr="0" anchor="t" bIns="91425" lIns="91425" spcFirstLastPara="1" rIns="91425" wrap="square" tIns="91425">
            <a:spAutoFit/>
          </a:bodyPr>
          <a:lstStyle/>
          <a:p>
            <a:pPr indent="0" lvl="0" marL="0" rtl="0" algn="ctr">
              <a:lnSpc>
                <a:spcPct val="120000"/>
              </a:lnSpc>
              <a:spcBef>
                <a:spcPts val="0"/>
              </a:spcBef>
              <a:spcAft>
                <a:spcPts val="0"/>
              </a:spcAft>
              <a:buNone/>
            </a:pPr>
            <a:r>
              <a:rPr b="1" lang="en" sz="1450">
                <a:solidFill>
                  <a:srgbClr val="313131"/>
                </a:solidFill>
                <a:highlight>
                  <a:srgbClr val="FFFFFF"/>
                </a:highlight>
                <a:latin typeface="Barlow"/>
                <a:ea typeface="Barlow"/>
                <a:cs typeface="Barlow"/>
                <a:sym typeface="Barlow"/>
              </a:rPr>
              <a:t>Kirsten Liske</a:t>
            </a:r>
            <a:endParaRPr b="1" sz="1450">
              <a:solidFill>
                <a:srgbClr val="313131"/>
              </a:solidFill>
              <a:highlight>
                <a:srgbClr val="FFFFFF"/>
              </a:highlight>
              <a:latin typeface="Barlow"/>
              <a:ea typeface="Barlow"/>
              <a:cs typeface="Barlow"/>
              <a:sym typeface="Barlow"/>
            </a:endParaRPr>
          </a:p>
          <a:p>
            <a:pPr indent="0" lvl="0" marL="0" rtl="0" algn="ctr">
              <a:lnSpc>
                <a:spcPct val="120000"/>
              </a:lnSpc>
              <a:spcBef>
                <a:spcPts val="400"/>
              </a:spcBef>
              <a:spcAft>
                <a:spcPts val="0"/>
              </a:spcAft>
              <a:buNone/>
            </a:pPr>
            <a:r>
              <a:rPr lang="en" sz="1450">
                <a:solidFill>
                  <a:srgbClr val="313131"/>
                </a:solidFill>
                <a:highlight>
                  <a:srgbClr val="FFFFFF"/>
                </a:highlight>
                <a:latin typeface="Barlow Medium"/>
                <a:ea typeface="Barlow Medium"/>
                <a:cs typeface="Barlow Medium"/>
                <a:sym typeface="Barlow Medium"/>
              </a:rPr>
              <a:t>Ecology Action</a:t>
            </a:r>
            <a:endParaRPr sz="1450">
              <a:solidFill>
                <a:srgbClr val="313131"/>
              </a:solidFill>
              <a:highlight>
                <a:srgbClr val="FFFFFF"/>
              </a:highlight>
              <a:latin typeface="Barlow Medium"/>
              <a:ea typeface="Barlow Medium"/>
              <a:cs typeface="Barlow Medium"/>
              <a:sym typeface="Barlow Medium"/>
            </a:endParaRPr>
          </a:p>
          <a:p>
            <a:pPr indent="0" lvl="0" marL="0" rtl="0" algn="ctr">
              <a:lnSpc>
                <a:spcPct val="120000"/>
              </a:lnSpc>
              <a:spcBef>
                <a:spcPts val="400"/>
              </a:spcBef>
              <a:spcAft>
                <a:spcPts val="0"/>
              </a:spcAft>
              <a:buNone/>
            </a:pPr>
            <a:r>
              <a:rPr i="1" lang="en" sz="1450">
                <a:solidFill>
                  <a:srgbClr val="313131"/>
                </a:solidFill>
                <a:highlight>
                  <a:srgbClr val="FFFFFF"/>
                </a:highlight>
                <a:latin typeface="Barlow Medium"/>
                <a:ea typeface="Barlow Medium"/>
                <a:cs typeface="Barlow Medium"/>
                <a:sym typeface="Barlow Medium"/>
              </a:rPr>
              <a:t>Community Programs</a:t>
            </a:r>
            <a:endParaRPr sz="1450">
              <a:solidFill>
                <a:srgbClr val="313131"/>
              </a:solidFill>
              <a:highlight>
                <a:srgbClr val="FFFFFF"/>
              </a:highlight>
              <a:latin typeface="Barlow Medium"/>
              <a:ea typeface="Barlow Medium"/>
              <a:cs typeface="Barlow Medium"/>
              <a:sym typeface="Barlow Medium"/>
            </a:endParaRPr>
          </a:p>
          <a:p>
            <a:pPr indent="0" lvl="0" marL="0" rtl="0" algn="ctr">
              <a:lnSpc>
                <a:spcPct val="115000"/>
              </a:lnSpc>
              <a:spcBef>
                <a:spcPts val="400"/>
              </a:spcBef>
              <a:spcAft>
                <a:spcPts val="0"/>
              </a:spcAft>
              <a:buNone/>
            </a:pPr>
            <a:r>
              <a:t/>
            </a:r>
            <a:endParaRPr sz="1450">
              <a:solidFill>
                <a:schemeClr val="dk1"/>
              </a:solidFill>
              <a:latin typeface="Barlow Medium"/>
              <a:ea typeface="Barlow Medium"/>
              <a:cs typeface="Barlow Medium"/>
              <a:sym typeface="Barlow Medium"/>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0" name="Shape 690"/>
        <p:cNvGrpSpPr/>
        <p:nvPr/>
      </p:nvGrpSpPr>
      <p:grpSpPr>
        <a:xfrm>
          <a:off x="0" y="0"/>
          <a:ext cx="0" cy="0"/>
          <a:chOff x="0" y="0"/>
          <a:chExt cx="0" cy="0"/>
        </a:xfrm>
      </p:grpSpPr>
      <p:pic>
        <p:nvPicPr>
          <p:cNvPr id="691" name="Google Shape;691;p107"/>
          <p:cNvPicPr preferRelativeResize="0"/>
          <p:nvPr/>
        </p:nvPicPr>
        <p:blipFill rotWithShape="1">
          <a:blip r:embed="rId3">
            <a:alphaModFix/>
          </a:blip>
          <a:srcRect b="0" l="0" r="0" t="0"/>
          <a:stretch/>
        </p:blipFill>
        <p:spPr>
          <a:xfrm>
            <a:off x="7791559" y="203599"/>
            <a:ext cx="890729" cy="475913"/>
          </a:xfrm>
          <a:prstGeom prst="rect">
            <a:avLst/>
          </a:prstGeom>
          <a:noFill/>
          <a:ln>
            <a:noFill/>
          </a:ln>
        </p:spPr>
      </p:pic>
      <p:sp>
        <p:nvSpPr>
          <p:cNvPr id="692" name="Google Shape;692;p107"/>
          <p:cNvSpPr txBox="1"/>
          <p:nvPr/>
        </p:nvSpPr>
        <p:spPr>
          <a:xfrm>
            <a:off x="317500" y="452780"/>
            <a:ext cx="8156400" cy="475800"/>
          </a:xfrm>
          <a:prstGeom prst="rect">
            <a:avLst/>
          </a:prstGeom>
          <a:noFill/>
          <a:ln>
            <a:noFill/>
          </a:ln>
        </p:spPr>
        <p:txBody>
          <a:bodyPr anchorCtr="0" anchor="t" bIns="34275" lIns="68575" spcFirstLastPara="1" rIns="68575" wrap="square" tIns="34275">
            <a:noAutofit/>
          </a:bodyPr>
          <a:lstStyle/>
          <a:p>
            <a:pPr indent="0" lvl="0" marL="0" marR="0" rtl="0" algn="l">
              <a:lnSpc>
                <a:spcPct val="90000"/>
              </a:lnSpc>
              <a:spcBef>
                <a:spcPts val="0"/>
              </a:spcBef>
              <a:spcAft>
                <a:spcPts val="0"/>
              </a:spcAft>
              <a:buClr>
                <a:srgbClr val="43B7E7"/>
              </a:buClr>
              <a:buSzPts val="3000"/>
              <a:buFont typeface="Tahoma"/>
              <a:buNone/>
            </a:pPr>
            <a:r>
              <a:rPr lang="en" sz="3000">
                <a:solidFill>
                  <a:srgbClr val="43B7E7"/>
                </a:solidFill>
                <a:latin typeface="Tahoma"/>
                <a:ea typeface="Tahoma"/>
                <a:cs typeface="Tahoma"/>
                <a:sym typeface="Tahoma"/>
              </a:rPr>
              <a:t>Our Direct Installation Solution</a:t>
            </a:r>
            <a:endParaRPr sz="2400">
              <a:solidFill>
                <a:srgbClr val="43B7E7"/>
              </a:solidFill>
              <a:latin typeface="Tahoma"/>
              <a:ea typeface="Tahoma"/>
              <a:cs typeface="Tahoma"/>
              <a:sym typeface="Tahoma"/>
            </a:endParaRPr>
          </a:p>
          <a:p>
            <a:pPr indent="0" lvl="0" marL="0" marR="0" rtl="0" algn="l">
              <a:lnSpc>
                <a:spcPct val="90000"/>
              </a:lnSpc>
              <a:spcBef>
                <a:spcPts val="0"/>
              </a:spcBef>
              <a:spcAft>
                <a:spcPts val="0"/>
              </a:spcAft>
              <a:buClr>
                <a:schemeClr val="dk1"/>
              </a:buClr>
              <a:buSzPts val="3000"/>
              <a:buFont typeface="Calibri"/>
              <a:buNone/>
            </a:pPr>
            <a:r>
              <a:t/>
            </a:r>
            <a:endParaRPr sz="3000">
              <a:solidFill>
                <a:srgbClr val="43B7E7"/>
              </a:solidFill>
              <a:latin typeface="Tahoma"/>
              <a:ea typeface="Tahoma"/>
              <a:cs typeface="Tahoma"/>
              <a:sym typeface="Tahoma"/>
            </a:endParaRPr>
          </a:p>
        </p:txBody>
      </p:sp>
      <p:sp>
        <p:nvSpPr>
          <p:cNvPr id="693" name="Google Shape;693;p107"/>
          <p:cNvSpPr txBox="1"/>
          <p:nvPr/>
        </p:nvSpPr>
        <p:spPr>
          <a:xfrm>
            <a:off x="319325" y="315389"/>
            <a:ext cx="2334300" cy="180900"/>
          </a:xfrm>
          <a:prstGeom prst="rect">
            <a:avLst/>
          </a:prstGeom>
          <a:noFill/>
          <a:ln>
            <a:noFill/>
          </a:ln>
        </p:spPr>
        <p:txBody>
          <a:bodyPr anchorCtr="0" anchor="t" bIns="34275" lIns="68575" spcFirstLastPara="1" rIns="68575" wrap="square" tIns="34275">
            <a:noAutofit/>
          </a:bodyPr>
          <a:lstStyle/>
          <a:p>
            <a:pPr indent="0" lvl="0" marL="0" marR="0" rtl="0" algn="l">
              <a:lnSpc>
                <a:spcPct val="90000"/>
              </a:lnSpc>
              <a:spcBef>
                <a:spcPts val="0"/>
              </a:spcBef>
              <a:spcAft>
                <a:spcPts val="0"/>
              </a:spcAft>
              <a:buClr>
                <a:srgbClr val="4D4845"/>
              </a:buClr>
              <a:buSzPts val="600"/>
              <a:buFont typeface="Arial"/>
              <a:buNone/>
            </a:pPr>
            <a:r>
              <a:rPr b="1" lang="en" sz="600" cap="none">
                <a:solidFill>
                  <a:srgbClr val="4D4845"/>
                </a:solidFill>
                <a:latin typeface="Roboto"/>
                <a:ea typeface="Roboto"/>
                <a:cs typeface="Roboto"/>
                <a:sym typeface="Roboto"/>
              </a:rPr>
              <a:t>REDUCING CARBON EMISSIONS AT SCALE</a:t>
            </a:r>
            <a:endParaRPr sz="1100"/>
          </a:p>
        </p:txBody>
      </p:sp>
      <p:sp>
        <p:nvSpPr>
          <p:cNvPr id="694" name="Google Shape;694;p107"/>
          <p:cNvSpPr/>
          <p:nvPr/>
        </p:nvSpPr>
        <p:spPr>
          <a:xfrm>
            <a:off x="317499" y="1066085"/>
            <a:ext cx="5667900" cy="3983100"/>
          </a:xfrm>
          <a:prstGeom prst="rect">
            <a:avLst/>
          </a:prstGeom>
          <a:gradFill>
            <a:gsLst>
              <a:gs pos="0">
                <a:srgbClr val="AEDC28"/>
              </a:gs>
              <a:gs pos="64000">
                <a:srgbClr val="43B7E7"/>
              </a:gs>
              <a:gs pos="100000">
                <a:srgbClr val="43B7E7"/>
              </a:gs>
            </a:gsLst>
            <a:path path="circle">
              <a:fillToRect b="100%" l="100%"/>
            </a:path>
            <a:tileRect r="-100%" t="-100%"/>
          </a:gra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b="1" sz="1700">
              <a:solidFill>
                <a:schemeClr val="lt1"/>
              </a:solidFill>
              <a:latin typeface="Roboto"/>
              <a:ea typeface="Roboto"/>
              <a:cs typeface="Roboto"/>
              <a:sym typeface="Roboto"/>
            </a:endParaRPr>
          </a:p>
          <a:p>
            <a:pPr indent="-222250" lvl="0" marL="228600" rtl="0" algn="l">
              <a:lnSpc>
                <a:spcPct val="115000"/>
              </a:lnSpc>
              <a:spcBef>
                <a:spcPts val="0"/>
              </a:spcBef>
              <a:spcAft>
                <a:spcPts val="0"/>
              </a:spcAft>
              <a:buClr>
                <a:schemeClr val="lt1"/>
              </a:buClr>
              <a:buSzPts val="1700"/>
              <a:buChar char="•"/>
            </a:pPr>
            <a:r>
              <a:rPr b="1" lang="en" sz="1700">
                <a:solidFill>
                  <a:schemeClr val="lt1"/>
                </a:solidFill>
                <a:latin typeface="Roboto"/>
                <a:ea typeface="Roboto"/>
                <a:cs typeface="Roboto"/>
                <a:sym typeface="Roboto"/>
              </a:rPr>
              <a:t>Free installation for affordable properties.</a:t>
            </a:r>
            <a:endParaRPr b="1" sz="1700">
              <a:solidFill>
                <a:schemeClr val="lt1"/>
              </a:solidFill>
              <a:latin typeface="Roboto"/>
              <a:ea typeface="Roboto"/>
              <a:cs typeface="Roboto"/>
              <a:sym typeface="Roboto"/>
            </a:endParaRPr>
          </a:p>
          <a:p>
            <a:pPr indent="-222250" lvl="0" marL="215900" marR="0" rtl="0" algn="l">
              <a:spcBef>
                <a:spcPts val="0"/>
              </a:spcBef>
              <a:spcAft>
                <a:spcPts val="0"/>
              </a:spcAft>
              <a:buClr>
                <a:schemeClr val="lt1"/>
              </a:buClr>
              <a:buSzPts val="1700"/>
              <a:buFont typeface="Arial"/>
              <a:buChar char="•"/>
            </a:pPr>
            <a:r>
              <a:rPr b="1" lang="en" sz="1700">
                <a:solidFill>
                  <a:schemeClr val="lt1"/>
                </a:solidFill>
                <a:latin typeface="Roboto"/>
                <a:ea typeface="Roboto"/>
                <a:cs typeface="Roboto"/>
                <a:sym typeface="Roboto"/>
              </a:rPr>
              <a:t>Turnkey design</a:t>
            </a:r>
            <a:endParaRPr sz="1100"/>
          </a:p>
          <a:p>
            <a:pPr indent="-114300" lvl="0" marL="215900" marR="0" rtl="0" algn="l">
              <a:spcBef>
                <a:spcPts val="0"/>
              </a:spcBef>
              <a:spcAft>
                <a:spcPts val="0"/>
              </a:spcAft>
              <a:buClr>
                <a:schemeClr val="dk1"/>
              </a:buClr>
              <a:buSzPts val="1700"/>
              <a:buFont typeface="Arial"/>
              <a:buNone/>
            </a:pPr>
            <a:r>
              <a:t/>
            </a:r>
            <a:endParaRPr b="1" sz="1700">
              <a:solidFill>
                <a:schemeClr val="lt1"/>
              </a:solidFill>
              <a:latin typeface="Roboto"/>
              <a:ea typeface="Roboto"/>
              <a:cs typeface="Roboto"/>
              <a:sym typeface="Roboto"/>
            </a:endParaRPr>
          </a:p>
          <a:p>
            <a:pPr indent="-222250" lvl="0" marL="215900" marR="0" rtl="0" algn="l">
              <a:spcBef>
                <a:spcPts val="0"/>
              </a:spcBef>
              <a:spcAft>
                <a:spcPts val="0"/>
              </a:spcAft>
              <a:buClr>
                <a:schemeClr val="lt1"/>
              </a:buClr>
              <a:buSzPts val="1700"/>
              <a:buFont typeface="Arial"/>
              <a:buChar char="•"/>
            </a:pPr>
            <a:r>
              <a:rPr b="1" lang="en" sz="1700">
                <a:solidFill>
                  <a:schemeClr val="lt1"/>
                </a:solidFill>
                <a:latin typeface="Roboto"/>
                <a:ea typeface="Roboto"/>
                <a:cs typeface="Roboto"/>
                <a:sym typeface="Roboto"/>
              </a:rPr>
              <a:t>Private sector installers and permitting</a:t>
            </a:r>
            <a:endParaRPr sz="1100"/>
          </a:p>
          <a:p>
            <a:pPr indent="-114300" lvl="0" marL="215900" marR="0" rtl="0" algn="l">
              <a:spcBef>
                <a:spcPts val="0"/>
              </a:spcBef>
              <a:spcAft>
                <a:spcPts val="0"/>
              </a:spcAft>
              <a:buClr>
                <a:schemeClr val="dk1"/>
              </a:buClr>
              <a:buSzPts val="1700"/>
              <a:buFont typeface="Arial"/>
              <a:buNone/>
            </a:pPr>
            <a:r>
              <a:t/>
            </a:r>
            <a:endParaRPr b="1" sz="1700">
              <a:solidFill>
                <a:schemeClr val="lt1"/>
              </a:solidFill>
              <a:latin typeface="Roboto"/>
              <a:ea typeface="Roboto"/>
              <a:cs typeface="Roboto"/>
              <a:sym typeface="Roboto"/>
            </a:endParaRPr>
          </a:p>
          <a:p>
            <a:pPr indent="-222250" lvl="0" marL="215900" marR="0" rtl="0" algn="l">
              <a:spcBef>
                <a:spcPts val="0"/>
              </a:spcBef>
              <a:spcAft>
                <a:spcPts val="0"/>
              </a:spcAft>
              <a:buClr>
                <a:schemeClr val="lt1"/>
              </a:buClr>
              <a:buSzPts val="1700"/>
              <a:buFont typeface="Arial"/>
              <a:buChar char="•"/>
            </a:pPr>
            <a:r>
              <a:rPr b="1" lang="en" sz="1700">
                <a:solidFill>
                  <a:schemeClr val="lt1"/>
                </a:solidFill>
                <a:latin typeface="Roboto"/>
                <a:ea typeface="Roboto"/>
                <a:cs typeface="Roboto"/>
                <a:sym typeface="Roboto"/>
              </a:rPr>
              <a:t>Uses existing electrical capacity (some panel upgrades ok)</a:t>
            </a:r>
            <a:endParaRPr sz="1100"/>
          </a:p>
          <a:p>
            <a:pPr indent="-114300" lvl="1" marL="558800" marR="0" rtl="0" algn="l">
              <a:spcBef>
                <a:spcPts val="0"/>
              </a:spcBef>
              <a:spcAft>
                <a:spcPts val="0"/>
              </a:spcAft>
              <a:buClr>
                <a:schemeClr val="dk1"/>
              </a:buClr>
              <a:buSzPts val="1700"/>
              <a:buFont typeface="Arial"/>
              <a:buNone/>
            </a:pPr>
            <a:r>
              <a:t/>
            </a:r>
            <a:endParaRPr b="0" i="0" sz="1700" u="none" cap="none" strike="noStrike">
              <a:solidFill>
                <a:schemeClr val="lt1"/>
              </a:solidFill>
              <a:latin typeface="Roboto"/>
              <a:ea typeface="Roboto"/>
              <a:cs typeface="Roboto"/>
              <a:sym typeface="Roboto"/>
            </a:endParaRPr>
          </a:p>
          <a:p>
            <a:pPr indent="-215900" lvl="1" marL="558800" marR="0" rtl="0" algn="l">
              <a:spcBef>
                <a:spcPts val="0"/>
              </a:spcBef>
              <a:spcAft>
                <a:spcPts val="0"/>
              </a:spcAft>
              <a:buClr>
                <a:schemeClr val="lt1"/>
              </a:buClr>
              <a:buSzPts val="1400"/>
              <a:buFont typeface="Arial"/>
              <a:buChar char="•"/>
            </a:pPr>
            <a:r>
              <a:rPr b="0" i="0" lang="en" sz="1400" u="none" cap="none" strike="noStrike">
                <a:solidFill>
                  <a:schemeClr val="lt1"/>
                </a:solidFill>
                <a:latin typeface="Roboto"/>
                <a:ea typeface="Roboto"/>
                <a:cs typeface="Roboto"/>
                <a:sym typeface="Roboto"/>
              </a:rPr>
              <a:t>Installs networked L1 and L2 with automatic load mgmt. </a:t>
            </a:r>
            <a:endParaRPr sz="1100"/>
          </a:p>
          <a:p>
            <a:pPr indent="-215900" lvl="1" marL="558800" marR="0" rtl="0" algn="l">
              <a:spcBef>
                <a:spcPts val="0"/>
              </a:spcBef>
              <a:spcAft>
                <a:spcPts val="0"/>
              </a:spcAft>
              <a:buClr>
                <a:schemeClr val="lt1"/>
              </a:buClr>
              <a:buSzPts val="1400"/>
              <a:buFont typeface="Arial"/>
              <a:buChar char="•"/>
            </a:pPr>
            <a:r>
              <a:rPr b="0" i="0" lang="en" sz="1400" u="none" cap="none" strike="noStrike">
                <a:solidFill>
                  <a:schemeClr val="lt1"/>
                </a:solidFill>
                <a:latin typeface="Roboto"/>
                <a:ea typeface="Roboto"/>
                <a:cs typeface="Roboto"/>
                <a:sym typeface="Roboto"/>
              </a:rPr>
              <a:t>Future proofed with upsized conduit and conductors</a:t>
            </a:r>
            <a:endParaRPr sz="1100"/>
          </a:p>
          <a:p>
            <a:pPr indent="-215900" lvl="1" marL="558800" marR="0" rtl="0" algn="l">
              <a:spcBef>
                <a:spcPts val="0"/>
              </a:spcBef>
              <a:spcAft>
                <a:spcPts val="0"/>
              </a:spcAft>
              <a:buClr>
                <a:schemeClr val="lt1"/>
              </a:buClr>
              <a:buSzPts val="1400"/>
              <a:buFont typeface="Arial"/>
              <a:buChar char="•"/>
            </a:pPr>
            <a:r>
              <a:rPr b="0" i="0" lang="en" sz="1400" u="none" cap="none" strike="noStrike">
                <a:solidFill>
                  <a:schemeClr val="lt1"/>
                </a:solidFill>
                <a:latin typeface="Roboto"/>
                <a:ea typeface="Roboto"/>
                <a:cs typeface="Roboto"/>
                <a:sym typeface="Roboto"/>
              </a:rPr>
              <a:t>Expected avg of 5 ports/site, no minimum or maximum</a:t>
            </a:r>
            <a:endParaRPr sz="1100"/>
          </a:p>
          <a:p>
            <a:pPr indent="0" lvl="0" marL="0" marR="0" rtl="0" algn="l">
              <a:spcBef>
                <a:spcPts val="0"/>
              </a:spcBef>
              <a:spcAft>
                <a:spcPts val="0"/>
              </a:spcAft>
              <a:buNone/>
            </a:pPr>
            <a:r>
              <a:t/>
            </a:r>
            <a:endParaRPr b="1" sz="1400">
              <a:solidFill>
                <a:schemeClr val="lt1"/>
              </a:solidFill>
              <a:latin typeface="Roboto"/>
              <a:ea typeface="Roboto"/>
              <a:cs typeface="Roboto"/>
              <a:sym typeface="Roboto"/>
            </a:endParaRPr>
          </a:p>
          <a:p>
            <a:pPr indent="-215900" lvl="0" marL="215900" marR="0" rtl="0" algn="l">
              <a:spcBef>
                <a:spcPts val="0"/>
              </a:spcBef>
              <a:spcAft>
                <a:spcPts val="0"/>
              </a:spcAft>
              <a:buClr>
                <a:schemeClr val="lt1"/>
              </a:buClr>
              <a:buSzPts val="1400"/>
              <a:buFont typeface="Arial"/>
              <a:buChar char="•"/>
            </a:pPr>
            <a:r>
              <a:rPr b="1" lang="en" sz="1400">
                <a:solidFill>
                  <a:schemeClr val="lt1"/>
                </a:solidFill>
                <a:latin typeface="Roboto"/>
                <a:ea typeface="Roboto"/>
                <a:cs typeface="Roboto"/>
                <a:sym typeface="Roboto"/>
              </a:rPr>
              <a:t>Prioritizes electrifying assigned parking spaces </a:t>
            </a:r>
            <a:endParaRPr sz="1100"/>
          </a:p>
          <a:p>
            <a:pPr indent="-215900" lvl="1" marL="558800" marR="0" rtl="0" algn="l">
              <a:spcBef>
                <a:spcPts val="0"/>
              </a:spcBef>
              <a:spcAft>
                <a:spcPts val="0"/>
              </a:spcAft>
              <a:buClr>
                <a:schemeClr val="lt1"/>
              </a:buClr>
              <a:buSzPts val="1400"/>
              <a:buFont typeface="Arial"/>
              <a:buChar char="•"/>
            </a:pPr>
            <a:r>
              <a:rPr b="0" i="0" lang="en" sz="1400" u="none" cap="none" strike="noStrike">
                <a:solidFill>
                  <a:schemeClr val="lt1"/>
                </a:solidFill>
                <a:latin typeface="Roboto"/>
                <a:ea typeface="Roboto"/>
                <a:cs typeface="Roboto"/>
                <a:sym typeface="Roboto"/>
              </a:rPr>
              <a:t>Shared is ok when ADA infrastructure is in place or match exists</a:t>
            </a:r>
            <a:endParaRPr sz="1100"/>
          </a:p>
        </p:txBody>
      </p:sp>
      <p:pic>
        <p:nvPicPr>
          <p:cNvPr id="695" name="Google Shape;695;p107"/>
          <p:cNvPicPr preferRelativeResize="0"/>
          <p:nvPr/>
        </p:nvPicPr>
        <p:blipFill>
          <a:blip r:embed="rId4">
            <a:alphaModFix/>
          </a:blip>
          <a:stretch>
            <a:fillRect/>
          </a:stretch>
        </p:blipFill>
        <p:spPr>
          <a:xfrm>
            <a:off x="6137799" y="1080980"/>
            <a:ext cx="2853801" cy="3802792"/>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0" name="Shape 700"/>
        <p:cNvGrpSpPr/>
        <p:nvPr/>
      </p:nvGrpSpPr>
      <p:grpSpPr>
        <a:xfrm>
          <a:off x="0" y="0"/>
          <a:ext cx="0" cy="0"/>
          <a:chOff x="0" y="0"/>
          <a:chExt cx="0" cy="0"/>
        </a:xfrm>
      </p:grpSpPr>
      <p:pic>
        <p:nvPicPr>
          <p:cNvPr id="701" name="Google Shape;701;p108"/>
          <p:cNvPicPr preferRelativeResize="0"/>
          <p:nvPr/>
        </p:nvPicPr>
        <p:blipFill rotWithShape="1">
          <a:blip r:embed="rId3">
            <a:alphaModFix/>
          </a:blip>
          <a:srcRect b="0" l="0" r="0" t="0"/>
          <a:stretch/>
        </p:blipFill>
        <p:spPr>
          <a:xfrm>
            <a:off x="0" y="1083929"/>
            <a:ext cx="4210342" cy="3566904"/>
          </a:xfrm>
          <a:prstGeom prst="rect">
            <a:avLst/>
          </a:prstGeom>
          <a:noFill/>
          <a:ln>
            <a:noFill/>
          </a:ln>
        </p:spPr>
      </p:pic>
      <p:pic>
        <p:nvPicPr>
          <p:cNvPr id="702" name="Google Shape;702;p108"/>
          <p:cNvPicPr preferRelativeResize="0"/>
          <p:nvPr/>
        </p:nvPicPr>
        <p:blipFill rotWithShape="1">
          <a:blip r:embed="rId4">
            <a:alphaModFix/>
          </a:blip>
          <a:srcRect b="0" l="0" r="0" t="0"/>
          <a:stretch/>
        </p:blipFill>
        <p:spPr>
          <a:xfrm>
            <a:off x="7791559" y="203599"/>
            <a:ext cx="890729" cy="475913"/>
          </a:xfrm>
          <a:prstGeom prst="rect">
            <a:avLst/>
          </a:prstGeom>
          <a:noFill/>
          <a:ln>
            <a:noFill/>
          </a:ln>
        </p:spPr>
      </p:pic>
      <p:sp>
        <p:nvSpPr>
          <p:cNvPr id="703" name="Google Shape;703;p108"/>
          <p:cNvSpPr txBox="1"/>
          <p:nvPr/>
        </p:nvSpPr>
        <p:spPr>
          <a:xfrm>
            <a:off x="317500" y="462174"/>
            <a:ext cx="8156400" cy="475800"/>
          </a:xfrm>
          <a:prstGeom prst="rect">
            <a:avLst/>
          </a:prstGeom>
          <a:noFill/>
          <a:ln>
            <a:noFill/>
          </a:ln>
        </p:spPr>
        <p:txBody>
          <a:bodyPr anchorCtr="0" anchor="t" bIns="34275" lIns="68575" spcFirstLastPara="1" rIns="68575" wrap="square" tIns="34275">
            <a:noAutofit/>
          </a:bodyPr>
          <a:lstStyle/>
          <a:p>
            <a:pPr indent="0" lvl="0" marL="0" marR="0" rtl="0" algn="l">
              <a:lnSpc>
                <a:spcPct val="90000"/>
              </a:lnSpc>
              <a:spcBef>
                <a:spcPts val="0"/>
              </a:spcBef>
              <a:spcAft>
                <a:spcPts val="0"/>
              </a:spcAft>
              <a:buClr>
                <a:srgbClr val="43B7E7"/>
              </a:buClr>
              <a:buSzPts val="3000"/>
              <a:buFont typeface="Tahoma"/>
              <a:buNone/>
            </a:pPr>
            <a:r>
              <a:rPr lang="en" sz="3000">
                <a:solidFill>
                  <a:srgbClr val="43B7E7"/>
                </a:solidFill>
                <a:latin typeface="Tahoma"/>
                <a:ea typeface="Tahoma"/>
                <a:cs typeface="Tahoma"/>
                <a:sym typeface="Tahoma"/>
              </a:rPr>
              <a:t>Direct Installation</a:t>
            </a:r>
            <a:endParaRPr sz="2400">
              <a:solidFill>
                <a:srgbClr val="43B7E7"/>
              </a:solidFill>
              <a:latin typeface="Tahoma"/>
              <a:ea typeface="Tahoma"/>
              <a:cs typeface="Tahoma"/>
              <a:sym typeface="Tahoma"/>
            </a:endParaRPr>
          </a:p>
          <a:p>
            <a:pPr indent="0" lvl="0" marL="0" marR="0" rtl="0" algn="l">
              <a:lnSpc>
                <a:spcPct val="90000"/>
              </a:lnSpc>
              <a:spcBef>
                <a:spcPts val="0"/>
              </a:spcBef>
              <a:spcAft>
                <a:spcPts val="0"/>
              </a:spcAft>
              <a:buClr>
                <a:schemeClr val="dk1"/>
              </a:buClr>
              <a:buSzPts val="3000"/>
              <a:buFont typeface="Calibri"/>
              <a:buNone/>
            </a:pPr>
            <a:r>
              <a:t/>
            </a:r>
            <a:endParaRPr b="1" sz="3000">
              <a:solidFill>
                <a:srgbClr val="43B7E7"/>
              </a:solidFill>
              <a:latin typeface="Roboto"/>
              <a:ea typeface="Roboto"/>
              <a:cs typeface="Roboto"/>
              <a:sym typeface="Roboto"/>
            </a:endParaRPr>
          </a:p>
        </p:txBody>
      </p:sp>
      <p:sp>
        <p:nvSpPr>
          <p:cNvPr id="704" name="Google Shape;704;p108"/>
          <p:cNvSpPr txBox="1"/>
          <p:nvPr/>
        </p:nvSpPr>
        <p:spPr>
          <a:xfrm>
            <a:off x="319325" y="315389"/>
            <a:ext cx="2334300" cy="180900"/>
          </a:xfrm>
          <a:prstGeom prst="rect">
            <a:avLst/>
          </a:prstGeom>
          <a:noFill/>
          <a:ln>
            <a:noFill/>
          </a:ln>
        </p:spPr>
        <p:txBody>
          <a:bodyPr anchorCtr="0" anchor="t" bIns="34275" lIns="68575" spcFirstLastPara="1" rIns="68575" wrap="square" tIns="34275">
            <a:noAutofit/>
          </a:bodyPr>
          <a:lstStyle/>
          <a:p>
            <a:pPr indent="0" lvl="0" marL="0" marR="0" rtl="0" algn="l">
              <a:lnSpc>
                <a:spcPct val="90000"/>
              </a:lnSpc>
              <a:spcBef>
                <a:spcPts val="0"/>
              </a:spcBef>
              <a:spcAft>
                <a:spcPts val="0"/>
              </a:spcAft>
              <a:buClr>
                <a:srgbClr val="4D4845"/>
              </a:buClr>
              <a:buSzPts val="600"/>
              <a:buFont typeface="Arial"/>
              <a:buNone/>
            </a:pPr>
            <a:r>
              <a:rPr b="1" lang="en" sz="600" cap="none">
                <a:solidFill>
                  <a:srgbClr val="4D4845"/>
                </a:solidFill>
                <a:latin typeface="Roboto"/>
                <a:ea typeface="Roboto"/>
                <a:cs typeface="Roboto"/>
                <a:sym typeface="Roboto"/>
              </a:rPr>
              <a:t>REDUCING CARBON EMISSIONS AT SCALE</a:t>
            </a:r>
            <a:endParaRPr sz="1100"/>
          </a:p>
        </p:txBody>
      </p:sp>
      <p:sp>
        <p:nvSpPr>
          <p:cNvPr id="705" name="Google Shape;705;p108"/>
          <p:cNvSpPr/>
          <p:nvPr/>
        </p:nvSpPr>
        <p:spPr>
          <a:xfrm>
            <a:off x="3862176" y="1083929"/>
            <a:ext cx="4951200" cy="3597300"/>
          </a:xfrm>
          <a:prstGeom prst="rect">
            <a:avLst/>
          </a:prstGeom>
          <a:gradFill>
            <a:gsLst>
              <a:gs pos="0">
                <a:srgbClr val="AEDC28"/>
              </a:gs>
              <a:gs pos="64000">
                <a:srgbClr val="43B7E7"/>
              </a:gs>
              <a:gs pos="100000">
                <a:srgbClr val="43B7E7"/>
              </a:gs>
            </a:gsLst>
            <a:path path="circle">
              <a:fillToRect b="100%" l="100%"/>
            </a:path>
            <a:tileRect r="-100%" t="-100%"/>
          </a:gra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lt1"/>
              </a:solidFill>
              <a:latin typeface="Tahoma"/>
              <a:ea typeface="Tahoma"/>
              <a:cs typeface="Tahoma"/>
              <a:sym typeface="Tahoma"/>
            </a:endParaRPr>
          </a:p>
          <a:p>
            <a:pPr indent="-127000" lvl="0" marL="215900" marR="0" rtl="0" algn="l">
              <a:spcBef>
                <a:spcPts val="0"/>
              </a:spcBef>
              <a:spcAft>
                <a:spcPts val="0"/>
              </a:spcAft>
              <a:buClr>
                <a:schemeClr val="dk1"/>
              </a:buClr>
              <a:buSzPts val="1400"/>
              <a:buFont typeface="Arial"/>
              <a:buNone/>
            </a:pPr>
            <a:r>
              <a:t/>
            </a:r>
            <a:endParaRPr b="1" sz="1400">
              <a:solidFill>
                <a:schemeClr val="lt1"/>
              </a:solidFill>
              <a:latin typeface="Tahoma"/>
              <a:ea typeface="Tahoma"/>
              <a:cs typeface="Tahoma"/>
              <a:sym typeface="Tahoma"/>
            </a:endParaRPr>
          </a:p>
          <a:p>
            <a:pPr indent="-215900" lvl="0" marL="215900" marR="0" rtl="0" algn="l">
              <a:spcBef>
                <a:spcPts val="0"/>
              </a:spcBef>
              <a:spcAft>
                <a:spcPts val="0"/>
              </a:spcAft>
              <a:buClr>
                <a:schemeClr val="lt1"/>
              </a:buClr>
              <a:buSzPts val="1800"/>
              <a:buFont typeface="Arial"/>
              <a:buChar char="•"/>
            </a:pPr>
            <a:r>
              <a:rPr b="1" lang="en" sz="1800">
                <a:solidFill>
                  <a:schemeClr val="lt1"/>
                </a:solidFill>
                <a:latin typeface="Roboto"/>
                <a:ea typeface="Roboto"/>
                <a:cs typeface="Roboto"/>
                <a:sym typeface="Roboto"/>
              </a:rPr>
              <a:t>2 years coverage of O&amp;M and cellular/data costs</a:t>
            </a:r>
            <a:endParaRPr sz="1100"/>
          </a:p>
          <a:p>
            <a:pPr indent="-101600" lvl="0" marL="215900" marR="0" rtl="0" algn="l">
              <a:spcBef>
                <a:spcPts val="0"/>
              </a:spcBef>
              <a:spcAft>
                <a:spcPts val="0"/>
              </a:spcAft>
              <a:buClr>
                <a:schemeClr val="dk1"/>
              </a:buClr>
              <a:buSzPts val="1800"/>
              <a:buFont typeface="Arial"/>
              <a:buNone/>
            </a:pPr>
            <a:r>
              <a:t/>
            </a:r>
            <a:endParaRPr b="1" sz="1800">
              <a:solidFill>
                <a:schemeClr val="lt1"/>
              </a:solidFill>
              <a:latin typeface="Roboto"/>
              <a:ea typeface="Roboto"/>
              <a:cs typeface="Roboto"/>
              <a:sym typeface="Roboto"/>
            </a:endParaRPr>
          </a:p>
          <a:p>
            <a:pPr indent="-215900" lvl="0" marL="215900" marR="0" rtl="0" algn="l">
              <a:spcBef>
                <a:spcPts val="0"/>
              </a:spcBef>
              <a:spcAft>
                <a:spcPts val="0"/>
              </a:spcAft>
              <a:buClr>
                <a:schemeClr val="lt1"/>
              </a:buClr>
              <a:buSzPts val="1800"/>
              <a:buFont typeface="Arial"/>
              <a:buChar char="•"/>
            </a:pPr>
            <a:r>
              <a:rPr b="1" lang="en" sz="1800">
                <a:solidFill>
                  <a:schemeClr val="lt1"/>
                </a:solidFill>
                <a:latin typeface="Roboto"/>
                <a:ea typeface="Roboto"/>
                <a:cs typeface="Roboto"/>
                <a:sym typeface="Roboto"/>
              </a:rPr>
              <a:t>Multiple payment models and time of use pricing</a:t>
            </a:r>
            <a:endParaRPr sz="1100"/>
          </a:p>
          <a:p>
            <a:pPr indent="-101600" lvl="0" marL="215900" marR="0" rtl="0" algn="l">
              <a:spcBef>
                <a:spcPts val="0"/>
              </a:spcBef>
              <a:spcAft>
                <a:spcPts val="0"/>
              </a:spcAft>
              <a:buClr>
                <a:schemeClr val="dk1"/>
              </a:buClr>
              <a:buSzPts val="1800"/>
              <a:buFont typeface="Arial"/>
              <a:buNone/>
            </a:pPr>
            <a:r>
              <a:t/>
            </a:r>
            <a:endParaRPr b="1" sz="1800">
              <a:solidFill>
                <a:schemeClr val="lt1"/>
              </a:solidFill>
              <a:latin typeface="Roboto"/>
              <a:ea typeface="Roboto"/>
              <a:cs typeface="Roboto"/>
              <a:sym typeface="Roboto"/>
            </a:endParaRPr>
          </a:p>
          <a:p>
            <a:pPr indent="-215900" lvl="0" marL="215900" marR="0" rtl="0" algn="l">
              <a:spcBef>
                <a:spcPts val="0"/>
              </a:spcBef>
              <a:spcAft>
                <a:spcPts val="0"/>
              </a:spcAft>
              <a:buClr>
                <a:schemeClr val="lt1"/>
              </a:buClr>
              <a:buSzPts val="1800"/>
              <a:buFont typeface="Arial"/>
              <a:buChar char="•"/>
            </a:pPr>
            <a:r>
              <a:rPr b="1" lang="en" sz="1800">
                <a:solidFill>
                  <a:schemeClr val="lt1"/>
                </a:solidFill>
                <a:latin typeface="Roboto"/>
                <a:ea typeface="Roboto"/>
                <a:cs typeface="Roboto"/>
                <a:sym typeface="Roboto"/>
              </a:rPr>
              <a:t>Caps property owner mark-ups</a:t>
            </a:r>
            <a:endParaRPr sz="1100"/>
          </a:p>
          <a:p>
            <a:pPr indent="-101600" lvl="0" marL="215900" marR="0" rtl="0" algn="l">
              <a:spcBef>
                <a:spcPts val="0"/>
              </a:spcBef>
              <a:spcAft>
                <a:spcPts val="0"/>
              </a:spcAft>
              <a:buClr>
                <a:schemeClr val="dk1"/>
              </a:buClr>
              <a:buSzPts val="1800"/>
              <a:buFont typeface="Arial"/>
              <a:buNone/>
            </a:pPr>
            <a:r>
              <a:t/>
            </a:r>
            <a:endParaRPr sz="1800">
              <a:solidFill>
                <a:schemeClr val="lt1"/>
              </a:solidFill>
              <a:latin typeface="Roboto"/>
              <a:ea typeface="Roboto"/>
              <a:cs typeface="Roboto"/>
              <a:sym typeface="Roboto"/>
            </a:endParaRPr>
          </a:p>
          <a:p>
            <a:pPr indent="-215900" lvl="0" marL="215900" marR="0" rtl="0" algn="l">
              <a:spcBef>
                <a:spcPts val="0"/>
              </a:spcBef>
              <a:spcAft>
                <a:spcPts val="0"/>
              </a:spcAft>
              <a:buClr>
                <a:schemeClr val="lt1"/>
              </a:buClr>
              <a:buSzPts val="1800"/>
              <a:buFont typeface="Arial"/>
              <a:buChar char="•"/>
            </a:pPr>
            <a:r>
              <a:rPr b="1" lang="en" sz="1800">
                <a:solidFill>
                  <a:schemeClr val="lt1"/>
                </a:solidFill>
                <a:latin typeface="Roboto"/>
                <a:ea typeface="Roboto"/>
                <a:cs typeface="Roboto"/>
                <a:sym typeface="Roboto"/>
              </a:rPr>
              <a:t>Includes on-site EV education &amp; technical assistance for management and residents</a:t>
            </a:r>
            <a:endParaRPr sz="1100"/>
          </a:p>
          <a:p>
            <a:pPr indent="-127000" lvl="0" marL="215900" marR="0" rtl="0" algn="l">
              <a:spcBef>
                <a:spcPts val="0"/>
              </a:spcBef>
              <a:spcAft>
                <a:spcPts val="0"/>
              </a:spcAft>
              <a:buClr>
                <a:schemeClr val="dk1"/>
              </a:buClr>
              <a:buSzPts val="1400"/>
              <a:buFont typeface="Arial"/>
              <a:buNone/>
            </a:pPr>
            <a:r>
              <a:t/>
            </a:r>
            <a:endParaRPr sz="1400">
              <a:solidFill>
                <a:schemeClr val="lt1"/>
              </a:solidFill>
              <a:latin typeface="Tahoma"/>
              <a:ea typeface="Tahoma"/>
              <a:cs typeface="Tahoma"/>
              <a:sym typeface="Tahoma"/>
            </a:endParaRPr>
          </a:p>
          <a:p>
            <a:pPr indent="-127000" lvl="0" marL="215900" marR="0" rtl="0" algn="l">
              <a:spcBef>
                <a:spcPts val="0"/>
              </a:spcBef>
              <a:spcAft>
                <a:spcPts val="0"/>
              </a:spcAft>
              <a:buClr>
                <a:schemeClr val="dk1"/>
              </a:buClr>
              <a:buSzPts val="1400"/>
              <a:buFont typeface="Arial"/>
              <a:buNone/>
            </a:pPr>
            <a:r>
              <a:t/>
            </a:r>
            <a:endParaRPr sz="1400">
              <a:solidFill>
                <a:schemeClr val="lt1"/>
              </a:solidFill>
              <a:latin typeface="Tahoma"/>
              <a:ea typeface="Tahoma"/>
              <a:cs typeface="Tahoma"/>
              <a:sym typeface="Tahoma"/>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0" name="Shape 710"/>
        <p:cNvGrpSpPr/>
        <p:nvPr/>
      </p:nvGrpSpPr>
      <p:grpSpPr>
        <a:xfrm>
          <a:off x="0" y="0"/>
          <a:ext cx="0" cy="0"/>
          <a:chOff x="0" y="0"/>
          <a:chExt cx="0" cy="0"/>
        </a:xfrm>
      </p:grpSpPr>
      <p:pic>
        <p:nvPicPr>
          <p:cNvPr id="711" name="Google Shape;711;p109"/>
          <p:cNvPicPr preferRelativeResize="0"/>
          <p:nvPr/>
        </p:nvPicPr>
        <p:blipFill rotWithShape="1">
          <a:blip r:embed="rId3">
            <a:alphaModFix/>
          </a:blip>
          <a:srcRect b="0" l="0" r="0" t="0"/>
          <a:stretch/>
        </p:blipFill>
        <p:spPr>
          <a:xfrm>
            <a:off x="0" y="0"/>
            <a:ext cx="9144000" cy="5143500"/>
          </a:xfrm>
          <a:prstGeom prst="rect">
            <a:avLst/>
          </a:prstGeom>
          <a:noFill/>
          <a:ln>
            <a:noFill/>
          </a:ln>
        </p:spPr>
      </p:pic>
      <p:pic>
        <p:nvPicPr>
          <p:cNvPr id="712" name="Google Shape;712;p109"/>
          <p:cNvPicPr preferRelativeResize="0"/>
          <p:nvPr/>
        </p:nvPicPr>
        <p:blipFill rotWithShape="1">
          <a:blip r:embed="rId4">
            <a:alphaModFix/>
          </a:blip>
          <a:srcRect b="0" l="0" r="0" t="0"/>
          <a:stretch/>
        </p:blipFill>
        <p:spPr>
          <a:xfrm>
            <a:off x="7791559" y="203599"/>
            <a:ext cx="890729" cy="475913"/>
          </a:xfrm>
          <a:prstGeom prst="rect">
            <a:avLst/>
          </a:prstGeom>
          <a:noFill/>
          <a:ln>
            <a:noFill/>
          </a:ln>
        </p:spPr>
      </p:pic>
      <p:sp>
        <p:nvSpPr>
          <p:cNvPr id="713" name="Google Shape;713;p109"/>
          <p:cNvSpPr txBox="1"/>
          <p:nvPr/>
        </p:nvSpPr>
        <p:spPr>
          <a:xfrm>
            <a:off x="509152" y="1664207"/>
            <a:ext cx="8125800" cy="3488700"/>
          </a:xfrm>
          <a:prstGeom prst="rect">
            <a:avLst/>
          </a:prstGeom>
          <a:noFill/>
          <a:ln>
            <a:noFill/>
          </a:ln>
        </p:spPr>
        <p:txBody>
          <a:bodyPr anchorCtr="0" anchor="t" bIns="34275" lIns="68575" spcFirstLastPara="1" rIns="68575" wrap="square" tIns="34275">
            <a:spAutoFit/>
          </a:bodyPr>
          <a:lstStyle/>
          <a:p>
            <a:pPr indent="-260350" lvl="0" marL="254000" marR="0" rtl="0" algn="l">
              <a:lnSpc>
                <a:spcPct val="115000"/>
              </a:lnSpc>
              <a:spcBef>
                <a:spcPts val="0"/>
              </a:spcBef>
              <a:spcAft>
                <a:spcPts val="0"/>
              </a:spcAft>
              <a:buClr>
                <a:schemeClr val="lt1"/>
              </a:buClr>
              <a:buSzPts val="2300"/>
              <a:buFont typeface="Noto Sans Symbols"/>
              <a:buChar char="∙"/>
            </a:pPr>
            <a:r>
              <a:rPr b="1" lang="en" sz="2300">
                <a:solidFill>
                  <a:schemeClr val="lt1"/>
                </a:solidFill>
                <a:latin typeface="Roboto"/>
                <a:ea typeface="Roboto"/>
                <a:cs typeface="Roboto"/>
                <a:sym typeface="Roboto"/>
              </a:rPr>
              <a:t>Captial “E” </a:t>
            </a:r>
            <a:r>
              <a:rPr b="1" lang="en" sz="2300" u="sng">
                <a:solidFill>
                  <a:schemeClr val="lt1"/>
                </a:solidFill>
                <a:latin typeface="Roboto"/>
                <a:ea typeface="Roboto"/>
                <a:cs typeface="Roboto"/>
                <a:sym typeface="Roboto"/>
              </a:rPr>
              <a:t>E</a:t>
            </a:r>
            <a:r>
              <a:rPr b="1" lang="en" sz="2300">
                <a:solidFill>
                  <a:schemeClr val="lt1"/>
                </a:solidFill>
                <a:latin typeface="Roboto"/>
                <a:ea typeface="Roboto"/>
                <a:cs typeface="Roboto"/>
                <a:sym typeface="Roboto"/>
              </a:rPr>
              <a:t>quity</a:t>
            </a:r>
            <a:r>
              <a:rPr lang="en" sz="2100">
                <a:solidFill>
                  <a:schemeClr val="lt1"/>
                </a:solidFill>
                <a:latin typeface="Roboto Light"/>
                <a:ea typeface="Roboto Light"/>
                <a:cs typeface="Roboto Light"/>
                <a:sym typeface="Roboto Light"/>
              </a:rPr>
              <a:t>: ensures delivery in specifically identified under-served  communities, ensuring charging access for all residents.</a:t>
            </a:r>
            <a:endParaRPr sz="2100">
              <a:solidFill>
                <a:schemeClr val="lt1"/>
              </a:solidFill>
              <a:latin typeface="Roboto Light"/>
              <a:ea typeface="Roboto Light"/>
              <a:cs typeface="Roboto Light"/>
              <a:sym typeface="Roboto Light"/>
            </a:endParaRPr>
          </a:p>
          <a:p>
            <a:pPr indent="-298450" lvl="0" marL="342900" rtl="0" algn="l">
              <a:lnSpc>
                <a:spcPct val="115000"/>
              </a:lnSpc>
              <a:spcBef>
                <a:spcPts val="0"/>
              </a:spcBef>
              <a:spcAft>
                <a:spcPts val="0"/>
              </a:spcAft>
              <a:buClr>
                <a:schemeClr val="lt1"/>
              </a:buClr>
              <a:buSzPts val="2100"/>
              <a:buFont typeface="Roboto Light"/>
              <a:buChar char="∙"/>
            </a:pPr>
            <a:r>
              <a:rPr lang="en" sz="2100">
                <a:solidFill>
                  <a:schemeClr val="lt1"/>
                </a:solidFill>
                <a:latin typeface="Roboto Light"/>
                <a:ea typeface="Roboto Light"/>
                <a:cs typeface="Roboto Light"/>
                <a:sym typeface="Roboto Light"/>
              </a:rPr>
              <a:t>Only 8% of California CVRP rebates issued are low-income </a:t>
            </a:r>
            <a:endParaRPr sz="2100">
              <a:solidFill>
                <a:schemeClr val="lt1"/>
              </a:solidFill>
              <a:latin typeface="Roboto Light"/>
              <a:ea typeface="Roboto Light"/>
              <a:cs typeface="Roboto Light"/>
              <a:sym typeface="Roboto Light"/>
            </a:endParaRPr>
          </a:p>
          <a:p>
            <a:pPr indent="0" lvl="0" marL="0" marR="0" rtl="0" algn="l">
              <a:lnSpc>
                <a:spcPct val="115000"/>
              </a:lnSpc>
              <a:spcBef>
                <a:spcPts val="0"/>
              </a:spcBef>
              <a:spcAft>
                <a:spcPts val="0"/>
              </a:spcAft>
              <a:buNone/>
            </a:pPr>
            <a:r>
              <a:t/>
            </a:r>
            <a:endParaRPr sz="2100">
              <a:solidFill>
                <a:schemeClr val="lt1"/>
              </a:solidFill>
              <a:latin typeface="Roboto Light"/>
              <a:ea typeface="Roboto Light"/>
              <a:cs typeface="Roboto Light"/>
              <a:sym typeface="Roboto Light"/>
            </a:endParaRPr>
          </a:p>
          <a:p>
            <a:pPr indent="-247650" lvl="0" marL="254000" marR="0" rtl="0" algn="l">
              <a:lnSpc>
                <a:spcPct val="115000"/>
              </a:lnSpc>
              <a:spcBef>
                <a:spcPts val="0"/>
              </a:spcBef>
              <a:spcAft>
                <a:spcPts val="0"/>
              </a:spcAft>
              <a:buClr>
                <a:schemeClr val="lt1"/>
              </a:buClr>
              <a:buSzPts val="2100"/>
              <a:buFont typeface="Noto Sans Symbols"/>
              <a:buChar char="∙"/>
            </a:pPr>
            <a:r>
              <a:rPr b="1" lang="en" sz="2100">
                <a:solidFill>
                  <a:schemeClr val="lt1"/>
                </a:solidFill>
                <a:latin typeface="Roboto"/>
                <a:ea typeface="Roboto"/>
                <a:cs typeface="Roboto"/>
                <a:sym typeface="Roboto"/>
              </a:rPr>
              <a:t>Small “e” </a:t>
            </a:r>
            <a:r>
              <a:rPr b="1" lang="en" sz="2100" u="sng">
                <a:solidFill>
                  <a:schemeClr val="lt1"/>
                </a:solidFill>
                <a:latin typeface="Roboto"/>
                <a:ea typeface="Roboto"/>
                <a:cs typeface="Roboto"/>
                <a:sym typeface="Roboto"/>
              </a:rPr>
              <a:t>e</a:t>
            </a:r>
            <a:r>
              <a:rPr b="1" lang="en" sz="2100">
                <a:solidFill>
                  <a:schemeClr val="lt1"/>
                </a:solidFill>
                <a:latin typeface="Roboto"/>
                <a:ea typeface="Roboto"/>
                <a:cs typeface="Roboto"/>
                <a:sym typeface="Roboto"/>
              </a:rPr>
              <a:t>quity </a:t>
            </a:r>
            <a:r>
              <a:rPr b="1" lang="en" sz="2100">
                <a:solidFill>
                  <a:schemeClr val="lt1"/>
                </a:solidFill>
                <a:latin typeface="Roboto Light"/>
                <a:ea typeface="Roboto Light"/>
                <a:cs typeface="Roboto Light"/>
                <a:sym typeface="Roboto Light"/>
              </a:rPr>
              <a:t>: </a:t>
            </a:r>
            <a:r>
              <a:rPr lang="en" sz="2100">
                <a:solidFill>
                  <a:schemeClr val="lt1"/>
                </a:solidFill>
                <a:latin typeface="Roboto Light"/>
                <a:ea typeface="Roboto Light"/>
                <a:cs typeface="Roboto Light"/>
                <a:sym typeface="Roboto Light"/>
              </a:rPr>
              <a:t>ensures everyone paying into rebate programs gets their fair share of benefits </a:t>
            </a:r>
            <a:endParaRPr sz="1100"/>
          </a:p>
          <a:p>
            <a:pPr indent="-247650" lvl="1" marL="596900" marR="0" rtl="0" algn="l">
              <a:lnSpc>
                <a:spcPct val="115000"/>
              </a:lnSpc>
              <a:spcBef>
                <a:spcPts val="0"/>
              </a:spcBef>
              <a:spcAft>
                <a:spcPts val="0"/>
              </a:spcAft>
              <a:buClr>
                <a:schemeClr val="lt1"/>
              </a:buClr>
              <a:buSzPts val="2100"/>
              <a:buFont typeface="Noto Sans Symbols"/>
              <a:buChar char="∙"/>
            </a:pPr>
            <a:r>
              <a:rPr b="0" i="0" lang="en" sz="2100" u="none" cap="none" strike="noStrike">
                <a:solidFill>
                  <a:schemeClr val="lt1"/>
                </a:solidFill>
                <a:latin typeface="Roboto Light"/>
                <a:ea typeface="Roboto Light"/>
                <a:cs typeface="Roboto Light"/>
                <a:sym typeface="Roboto Light"/>
              </a:rPr>
              <a:t>Less than 1 in 10 EV owners live in MFH</a:t>
            </a:r>
            <a:endParaRPr sz="1100"/>
          </a:p>
          <a:p>
            <a:pPr indent="0" lvl="0" marL="0" marR="0" rtl="0" algn="l">
              <a:lnSpc>
                <a:spcPct val="115000"/>
              </a:lnSpc>
              <a:spcBef>
                <a:spcPts val="0"/>
              </a:spcBef>
              <a:spcAft>
                <a:spcPts val="0"/>
              </a:spcAft>
              <a:buNone/>
            </a:pPr>
            <a:r>
              <a:t/>
            </a:r>
            <a:endParaRPr sz="1100"/>
          </a:p>
          <a:p>
            <a:pPr indent="-165100" lvl="0" marL="254000" marR="0" rtl="0" algn="l">
              <a:lnSpc>
                <a:spcPct val="115000"/>
              </a:lnSpc>
              <a:spcBef>
                <a:spcPts val="0"/>
              </a:spcBef>
              <a:spcAft>
                <a:spcPts val="0"/>
              </a:spcAft>
              <a:buClr>
                <a:schemeClr val="dk1"/>
              </a:buClr>
              <a:buSzPts val="1400"/>
              <a:buFont typeface="Noto Sans Symbols"/>
              <a:buNone/>
            </a:pPr>
            <a:r>
              <a:t/>
            </a:r>
            <a:endParaRPr sz="1400">
              <a:solidFill>
                <a:schemeClr val="lt1"/>
              </a:solidFill>
              <a:latin typeface="Roboto Light"/>
              <a:ea typeface="Roboto Light"/>
              <a:cs typeface="Roboto Light"/>
              <a:sym typeface="Roboto Light"/>
            </a:endParaRPr>
          </a:p>
        </p:txBody>
      </p:sp>
      <p:sp>
        <p:nvSpPr>
          <p:cNvPr id="714" name="Google Shape;714;p109"/>
          <p:cNvSpPr txBox="1"/>
          <p:nvPr/>
        </p:nvSpPr>
        <p:spPr>
          <a:xfrm>
            <a:off x="307693" y="540954"/>
            <a:ext cx="7484100" cy="341700"/>
          </a:xfrm>
          <a:prstGeom prst="rect">
            <a:avLst/>
          </a:prstGeom>
          <a:noFill/>
          <a:ln>
            <a:noFill/>
          </a:ln>
        </p:spPr>
        <p:txBody>
          <a:bodyPr anchorCtr="0" anchor="t" bIns="34275" lIns="68575" spcFirstLastPara="1" rIns="68575" wrap="square" tIns="34275">
            <a:noAutofit/>
          </a:bodyPr>
          <a:lstStyle/>
          <a:p>
            <a:pPr indent="0" lvl="0" marL="0" marR="0" rtl="0" algn="l">
              <a:lnSpc>
                <a:spcPct val="75000"/>
              </a:lnSpc>
              <a:spcBef>
                <a:spcPts val="0"/>
              </a:spcBef>
              <a:spcAft>
                <a:spcPts val="0"/>
              </a:spcAft>
              <a:buClr>
                <a:schemeClr val="lt1"/>
              </a:buClr>
              <a:buSzPts val="3000"/>
              <a:buFont typeface="Roboto"/>
              <a:buNone/>
            </a:pPr>
            <a:r>
              <a:rPr b="1" lang="en" sz="3000">
                <a:solidFill>
                  <a:schemeClr val="lt1"/>
                </a:solidFill>
                <a:latin typeface="Roboto"/>
                <a:ea typeface="Roboto"/>
                <a:cs typeface="Roboto"/>
                <a:sym typeface="Roboto"/>
              </a:rPr>
              <a:t>Direct Installation: Equity at Its Core</a:t>
            </a:r>
            <a:endParaRPr sz="1100"/>
          </a:p>
        </p:txBody>
      </p:sp>
    </p:spTree>
  </p:cSld>
  <p:clrMapOvr>
    <a:masterClrMapping/>
  </p:clrMapOvr>
  <mc:AlternateContent>
    <mc:Choice Requires="p14">
      <p:transition spd="slow" p14:dur="700">
        <p:fade/>
      </p:transition>
    </mc:Choice>
    <mc:Fallback>
      <p:transition spd="slow">
        <p:fade/>
      </p:transition>
    </mc:Fallback>
  </mc:AlternateContent>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9" name="Shape 719"/>
        <p:cNvGrpSpPr/>
        <p:nvPr/>
      </p:nvGrpSpPr>
      <p:grpSpPr>
        <a:xfrm>
          <a:off x="0" y="0"/>
          <a:ext cx="0" cy="0"/>
          <a:chOff x="0" y="0"/>
          <a:chExt cx="0" cy="0"/>
        </a:xfrm>
      </p:grpSpPr>
      <p:pic>
        <p:nvPicPr>
          <p:cNvPr id="720" name="Google Shape;720;p110"/>
          <p:cNvPicPr preferRelativeResize="0"/>
          <p:nvPr/>
        </p:nvPicPr>
        <p:blipFill rotWithShape="1">
          <a:blip r:embed="rId3">
            <a:alphaModFix/>
          </a:blip>
          <a:srcRect b="0" l="0" r="0" t="0"/>
          <a:stretch/>
        </p:blipFill>
        <p:spPr>
          <a:xfrm>
            <a:off x="7791559" y="203599"/>
            <a:ext cx="890729" cy="475913"/>
          </a:xfrm>
          <a:prstGeom prst="rect">
            <a:avLst/>
          </a:prstGeom>
          <a:noFill/>
          <a:ln>
            <a:noFill/>
          </a:ln>
        </p:spPr>
      </p:pic>
      <p:sp>
        <p:nvSpPr>
          <p:cNvPr id="721" name="Google Shape;721;p110"/>
          <p:cNvSpPr txBox="1"/>
          <p:nvPr/>
        </p:nvSpPr>
        <p:spPr>
          <a:xfrm>
            <a:off x="317500" y="462174"/>
            <a:ext cx="8156400" cy="475800"/>
          </a:xfrm>
          <a:prstGeom prst="rect">
            <a:avLst/>
          </a:prstGeom>
          <a:noFill/>
          <a:ln>
            <a:noFill/>
          </a:ln>
        </p:spPr>
        <p:txBody>
          <a:bodyPr anchorCtr="0" anchor="t" bIns="34275" lIns="68575" spcFirstLastPara="1" rIns="68575" wrap="square" tIns="34275">
            <a:noAutofit/>
          </a:bodyPr>
          <a:lstStyle/>
          <a:p>
            <a:pPr indent="0" lvl="0" marL="0" marR="0" rtl="0" algn="l">
              <a:lnSpc>
                <a:spcPct val="90000"/>
              </a:lnSpc>
              <a:spcBef>
                <a:spcPts val="0"/>
              </a:spcBef>
              <a:spcAft>
                <a:spcPts val="0"/>
              </a:spcAft>
              <a:buClr>
                <a:srgbClr val="43B7E7"/>
              </a:buClr>
              <a:buSzPts val="3000"/>
              <a:buFont typeface="Tahoma"/>
              <a:buNone/>
            </a:pPr>
            <a:r>
              <a:rPr lang="en" sz="3000">
                <a:solidFill>
                  <a:srgbClr val="43B7E7"/>
                </a:solidFill>
                <a:latin typeface="Tahoma"/>
                <a:ea typeface="Tahoma"/>
                <a:cs typeface="Tahoma"/>
                <a:sym typeface="Tahoma"/>
              </a:rPr>
              <a:t>MFH Owner Customer Journey</a:t>
            </a:r>
            <a:endParaRPr sz="2400">
              <a:solidFill>
                <a:srgbClr val="43B7E7"/>
              </a:solidFill>
              <a:latin typeface="Tahoma"/>
              <a:ea typeface="Tahoma"/>
              <a:cs typeface="Tahoma"/>
              <a:sym typeface="Tahoma"/>
            </a:endParaRPr>
          </a:p>
          <a:p>
            <a:pPr indent="0" lvl="0" marL="0" marR="0" rtl="0" algn="l">
              <a:lnSpc>
                <a:spcPct val="90000"/>
              </a:lnSpc>
              <a:spcBef>
                <a:spcPts val="0"/>
              </a:spcBef>
              <a:spcAft>
                <a:spcPts val="0"/>
              </a:spcAft>
              <a:buClr>
                <a:schemeClr val="dk1"/>
              </a:buClr>
              <a:buSzPts val="3000"/>
              <a:buFont typeface="Calibri"/>
              <a:buNone/>
            </a:pPr>
            <a:r>
              <a:t/>
            </a:r>
            <a:endParaRPr b="1" sz="3000">
              <a:solidFill>
                <a:srgbClr val="43B7E7"/>
              </a:solidFill>
              <a:latin typeface="Roboto"/>
              <a:ea typeface="Roboto"/>
              <a:cs typeface="Roboto"/>
              <a:sym typeface="Roboto"/>
            </a:endParaRPr>
          </a:p>
        </p:txBody>
      </p:sp>
      <p:sp>
        <p:nvSpPr>
          <p:cNvPr id="722" name="Google Shape;722;p110"/>
          <p:cNvSpPr txBox="1"/>
          <p:nvPr/>
        </p:nvSpPr>
        <p:spPr>
          <a:xfrm>
            <a:off x="319325" y="315389"/>
            <a:ext cx="2334300" cy="180900"/>
          </a:xfrm>
          <a:prstGeom prst="rect">
            <a:avLst/>
          </a:prstGeom>
          <a:noFill/>
          <a:ln>
            <a:noFill/>
          </a:ln>
        </p:spPr>
        <p:txBody>
          <a:bodyPr anchorCtr="0" anchor="t" bIns="34275" lIns="68575" spcFirstLastPara="1" rIns="68575" wrap="square" tIns="34275">
            <a:noAutofit/>
          </a:bodyPr>
          <a:lstStyle/>
          <a:p>
            <a:pPr indent="0" lvl="0" marL="0" marR="0" rtl="0" algn="l">
              <a:lnSpc>
                <a:spcPct val="90000"/>
              </a:lnSpc>
              <a:spcBef>
                <a:spcPts val="0"/>
              </a:spcBef>
              <a:spcAft>
                <a:spcPts val="0"/>
              </a:spcAft>
              <a:buClr>
                <a:srgbClr val="4D4845"/>
              </a:buClr>
              <a:buSzPts val="600"/>
              <a:buFont typeface="Arial"/>
              <a:buNone/>
            </a:pPr>
            <a:r>
              <a:rPr b="1" lang="en" sz="600" cap="none">
                <a:solidFill>
                  <a:srgbClr val="4D4845"/>
                </a:solidFill>
                <a:latin typeface="Roboto"/>
                <a:ea typeface="Roboto"/>
                <a:cs typeface="Roboto"/>
                <a:sym typeface="Roboto"/>
              </a:rPr>
              <a:t>REDUCING CARBON EMISSIONS AT SCALE</a:t>
            </a:r>
            <a:endParaRPr sz="1100"/>
          </a:p>
        </p:txBody>
      </p:sp>
      <p:pic>
        <p:nvPicPr>
          <p:cNvPr id="723" name="Google Shape;723;p110"/>
          <p:cNvPicPr preferRelativeResize="0"/>
          <p:nvPr/>
        </p:nvPicPr>
        <p:blipFill rotWithShape="1">
          <a:blip r:embed="rId4">
            <a:alphaModFix/>
          </a:blip>
          <a:srcRect b="0" l="0" r="0" t="0"/>
          <a:stretch/>
        </p:blipFill>
        <p:spPr>
          <a:xfrm>
            <a:off x="317500" y="1361411"/>
            <a:ext cx="8641759" cy="3202276"/>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8" name="Shape 728"/>
        <p:cNvGrpSpPr/>
        <p:nvPr/>
      </p:nvGrpSpPr>
      <p:grpSpPr>
        <a:xfrm>
          <a:off x="0" y="0"/>
          <a:ext cx="0" cy="0"/>
          <a:chOff x="0" y="0"/>
          <a:chExt cx="0" cy="0"/>
        </a:xfrm>
      </p:grpSpPr>
      <p:sp>
        <p:nvSpPr>
          <p:cNvPr id="729" name="Google Shape;729;p111"/>
          <p:cNvSpPr/>
          <p:nvPr/>
        </p:nvSpPr>
        <p:spPr>
          <a:xfrm>
            <a:off x="8901113" y="1"/>
            <a:ext cx="243000" cy="5143500"/>
          </a:xfrm>
          <a:prstGeom prst="rect">
            <a:avLst/>
          </a:prstGeom>
          <a:gradFill>
            <a:gsLst>
              <a:gs pos="0">
                <a:srgbClr val="AEDC28"/>
              </a:gs>
              <a:gs pos="64000">
                <a:srgbClr val="43B7E7"/>
              </a:gs>
              <a:gs pos="100000">
                <a:srgbClr val="43B7E7"/>
              </a:gs>
            </a:gsLst>
            <a:path path="circle">
              <a:fillToRect b="100%" l="100%"/>
            </a:path>
            <a:tileRect r="-100%" t="-10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pic>
        <p:nvPicPr>
          <p:cNvPr id="730" name="Google Shape;730;p111"/>
          <p:cNvPicPr preferRelativeResize="0"/>
          <p:nvPr/>
        </p:nvPicPr>
        <p:blipFill rotWithShape="1">
          <a:blip r:embed="rId3">
            <a:alphaModFix/>
          </a:blip>
          <a:srcRect b="0" l="0" r="0" t="0"/>
          <a:stretch/>
        </p:blipFill>
        <p:spPr>
          <a:xfrm>
            <a:off x="7791559" y="203599"/>
            <a:ext cx="890729" cy="475913"/>
          </a:xfrm>
          <a:prstGeom prst="rect">
            <a:avLst/>
          </a:prstGeom>
          <a:noFill/>
          <a:ln>
            <a:noFill/>
          </a:ln>
        </p:spPr>
      </p:pic>
      <p:sp>
        <p:nvSpPr>
          <p:cNvPr id="731" name="Google Shape;731;p111"/>
          <p:cNvSpPr txBox="1"/>
          <p:nvPr/>
        </p:nvSpPr>
        <p:spPr>
          <a:xfrm>
            <a:off x="315566" y="679513"/>
            <a:ext cx="7675200" cy="815400"/>
          </a:xfrm>
          <a:prstGeom prst="rect">
            <a:avLst/>
          </a:prstGeom>
          <a:noFill/>
          <a:ln>
            <a:noFill/>
          </a:ln>
        </p:spPr>
        <p:txBody>
          <a:bodyPr anchorCtr="0" anchor="t" bIns="34275" lIns="68575" spcFirstLastPara="1" rIns="68575" wrap="square" tIns="34275">
            <a:noAutofit/>
          </a:bodyPr>
          <a:lstStyle/>
          <a:p>
            <a:pPr indent="0" lvl="0" marL="0" marR="0" rtl="0" algn="l">
              <a:lnSpc>
                <a:spcPct val="75000"/>
              </a:lnSpc>
              <a:spcBef>
                <a:spcPts val="0"/>
              </a:spcBef>
              <a:spcAft>
                <a:spcPts val="0"/>
              </a:spcAft>
              <a:buClr>
                <a:srgbClr val="43B7E7"/>
              </a:buClr>
              <a:buSzPts val="3000"/>
              <a:buFont typeface="Roboto"/>
              <a:buNone/>
            </a:pPr>
            <a:r>
              <a:rPr lang="en" sz="1100">
                <a:solidFill>
                  <a:schemeClr val="dk1"/>
                </a:solidFill>
              </a:rPr>
              <a:t> </a:t>
            </a:r>
            <a:r>
              <a:rPr b="1" lang="en" sz="3000">
                <a:solidFill>
                  <a:srgbClr val="43B7E7"/>
                </a:solidFill>
                <a:latin typeface="Roboto"/>
                <a:ea typeface="Roboto"/>
                <a:cs typeface="Roboto"/>
                <a:sym typeface="Roboto"/>
              </a:rPr>
              <a:t>L2 Solution at </a:t>
            </a:r>
            <a:r>
              <a:rPr b="1" lang="en" sz="3000">
                <a:solidFill>
                  <a:srgbClr val="43B7E7"/>
                </a:solidFill>
                <a:latin typeface="Roboto"/>
                <a:ea typeface="Roboto"/>
                <a:cs typeface="Roboto"/>
                <a:sym typeface="Roboto"/>
              </a:rPr>
              <a:t>Murphy Ranch– Morgan Hill </a:t>
            </a:r>
            <a:r>
              <a:rPr lang="en" sz="1100"/>
              <a:t>,</a:t>
            </a:r>
            <a:endParaRPr sz="1100"/>
          </a:p>
        </p:txBody>
      </p:sp>
      <p:sp>
        <p:nvSpPr>
          <p:cNvPr id="732" name="Google Shape;732;p111"/>
          <p:cNvSpPr txBox="1"/>
          <p:nvPr/>
        </p:nvSpPr>
        <p:spPr>
          <a:xfrm>
            <a:off x="319325" y="315389"/>
            <a:ext cx="2334300" cy="180900"/>
          </a:xfrm>
          <a:prstGeom prst="rect">
            <a:avLst/>
          </a:prstGeom>
          <a:noFill/>
          <a:ln>
            <a:noFill/>
          </a:ln>
        </p:spPr>
        <p:txBody>
          <a:bodyPr anchorCtr="0" anchor="t" bIns="34275" lIns="68575" spcFirstLastPara="1" rIns="68575" wrap="square" tIns="34275">
            <a:noAutofit/>
          </a:bodyPr>
          <a:lstStyle/>
          <a:p>
            <a:pPr indent="0" lvl="0" marL="0" marR="0" rtl="0" algn="l">
              <a:lnSpc>
                <a:spcPct val="90000"/>
              </a:lnSpc>
              <a:spcBef>
                <a:spcPts val="0"/>
              </a:spcBef>
              <a:spcAft>
                <a:spcPts val="0"/>
              </a:spcAft>
              <a:buClr>
                <a:srgbClr val="4D4845"/>
              </a:buClr>
              <a:buSzPts val="600"/>
              <a:buFont typeface="Arial"/>
              <a:buNone/>
            </a:pPr>
            <a:r>
              <a:rPr b="1" lang="en" sz="600" cap="none">
                <a:solidFill>
                  <a:srgbClr val="4D4845"/>
                </a:solidFill>
                <a:latin typeface="Roboto"/>
                <a:ea typeface="Roboto"/>
                <a:cs typeface="Roboto"/>
                <a:sym typeface="Roboto"/>
              </a:rPr>
              <a:t>REDUCING CARBON EMISSIONS AT SCALE</a:t>
            </a:r>
            <a:endParaRPr sz="1100"/>
          </a:p>
        </p:txBody>
      </p:sp>
      <p:pic>
        <p:nvPicPr>
          <p:cNvPr descr="A picture containing text, tree, outdoor&#10;&#10;Description automatically generated" id="733" name="Google Shape;733;p111"/>
          <p:cNvPicPr preferRelativeResize="0"/>
          <p:nvPr>
            <p:ph idx="1" type="body"/>
          </p:nvPr>
        </p:nvPicPr>
        <p:blipFill rotWithShape="1">
          <a:blip r:embed="rId4">
            <a:alphaModFix/>
          </a:blip>
          <a:srcRect b="0" l="0" r="0" t="0"/>
          <a:stretch/>
        </p:blipFill>
        <p:spPr>
          <a:xfrm rot="5400000">
            <a:off x="939410" y="1777519"/>
            <a:ext cx="3264900" cy="2448300"/>
          </a:xfrm>
          <a:prstGeom prst="rect">
            <a:avLst/>
          </a:prstGeom>
          <a:noFill/>
          <a:ln>
            <a:noFill/>
          </a:ln>
        </p:spPr>
      </p:pic>
      <p:pic>
        <p:nvPicPr>
          <p:cNvPr descr="Text, whiteboard&#10;&#10;Description automatically generated" id="734" name="Google Shape;734;p111"/>
          <p:cNvPicPr preferRelativeResize="0"/>
          <p:nvPr>
            <p:ph idx="2" type="body"/>
          </p:nvPr>
        </p:nvPicPr>
        <p:blipFill rotWithShape="1">
          <a:blip r:embed="rId5">
            <a:alphaModFix/>
          </a:blip>
          <a:srcRect b="0" l="0" r="0" t="0"/>
          <a:stretch/>
        </p:blipFill>
        <p:spPr>
          <a:xfrm rot="5400000">
            <a:off x="4939910" y="1777519"/>
            <a:ext cx="3264900" cy="244830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8" name="Shape 738"/>
        <p:cNvGrpSpPr/>
        <p:nvPr/>
      </p:nvGrpSpPr>
      <p:grpSpPr>
        <a:xfrm>
          <a:off x="0" y="0"/>
          <a:ext cx="0" cy="0"/>
          <a:chOff x="0" y="0"/>
          <a:chExt cx="0" cy="0"/>
        </a:xfrm>
      </p:grpSpPr>
      <p:sp>
        <p:nvSpPr>
          <p:cNvPr id="739" name="Google Shape;739;p112"/>
          <p:cNvSpPr/>
          <p:nvPr/>
        </p:nvSpPr>
        <p:spPr>
          <a:xfrm>
            <a:off x="8901113" y="1"/>
            <a:ext cx="243000" cy="5143500"/>
          </a:xfrm>
          <a:prstGeom prst="rect">
            <a:avLst/>
          </a:prstGeom>
          <a:gradFill>
            <a:gsLst>
              <a:gs pos="0">
                <a:srgbClr val="AEDC28"/>
              </a:gs>
              <a:gs pos="64000">
                <a:srgbClr val="43B7E7"/>
              </a:gs>
              <a:gs pos="100000">
                <a:srgbClr val="43B7E7"/>
              </a:gs>
            </a:gsLst>
            <a:path path="circle">
              <a:fillToRect b="100%" l="100%"/>
            </a:path>
            <a:tileRect r="-100%" t="-10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pic>
        <p:nvPicPr>
          <p:cNvPr id="740" name="Google Shape;740;p112"/>
          <p:cNvPicPr preferRelativeResize="0"/>
          <p:nvPr/>
        </p:nvPicPr>
        <p:blipFill rotWithShape="1">
          <a:blip r:embed="rId3">
            <a:alphaModFix/>
          </a:blip>
          <a:srcRect b="0" l="0" r="0" t="0"/>
          <a:stretch/>
        </p:blipFill>
        <p:spPr>
          <a:xfrm>
            <a:off x="7791559" y="203599"/>
            <a:ext cx="890729" cy="475913"/>
          </a:xfrm>
          <a:prstGeom prst="rect">
            <a:avLst/>
          </a:prstGeom>
          <a:noFill/>
          <a:ln>
            <a:noFill/>
          </a:ln>
        </p:spPr>
      </p:pic>
      <p:sp>
        <p:nvSpPr>
          <p:cNvPr id="741" name="Google Shape;741;p112"/>
          <p:cNvSpPr txBox="1"/>
          <p:nvPr/>
        </p:nvSpPr>
        <p:spPr>
          <a:xfrm>
            <a:off x="505600" y="679525"/>
            <a:ext cx="8028600" cy="815400"/>
          </a:xfrm>
          <a:prstGeom prst="rect">
            <a:avLst/>
          </a:prstGeom>
          <a:noFill/>
          <a:ln>
            <a:noFill/>
          </a:ln>
        </p:spPr>
        <p:txBody>
          <a:bodyPr anchorCtr="0" anchor="t" bIns="34275" lIns="68575" spcFirstLastPara="1" rIns="68575" wrap="square" tIns="34275">
            <a:noAutofit/>
          </a:bodyPr>
          <a:lstStyle/>
          <a:p>
            <a:pPr indent="0" lvl="0" marL="0" marR="0" rtl="0" algn="l">
              <a:lnSpc>
                <a:spcPct val="75000"/>
              </a:lnSpc>
              <a:spcBef>
                <a:spcPts val="0"/>
              </a:spcBef>
              <a:spcAft>
                <a:spcPts val="0"/>
              </a:spcAft>
              <a:buClr>
                <a:srgbClr val="43B7E7"/>
              </a:buClr>
              <a:buSzPts val="3000"/>
              <a:buFont typeface="Tahoma"/>
              <a:buNone/>
            </a:pPr>
            <a:r>
              <a:rPr lang="en" sz="3000">
                <a:solidFill>
                  <a:srgbClr val="43B7E7"/>
                </a:solidFill>
                <a:latin typeface="Tahoma"/>
                <a:ea typeface="Tahoma"/>
                <a:cs typeface="Tahoma"/>
                <a:sym typeface="Tahoma"/>
              </a:rPr>
              <a:t>Bank of L1 Smart Outlets at Monte Vista Apts</a:t>
            </a:r>
            <a:endParaRPr sz="1100"/>
          </a:p>
        </p:txBody>
      </p:sp>
      <p:sp>
        <p:nvSpPr>
          <p:cNvPr id="742" name="Google Shape;742;p112"/>
          <p:cNvSpPr txBox="1"/>
          <p:nvPr/>
        </p:nvSpPr>
        <p:spPr>
          <a:xfrm>
            <a:off x="319325" y="315389"/>
            <a:ext cx="2334300" cy="180900"/>
          </a:xfrm>
          <a:prstGeom prst="rect">
            <a:avLst/>
          </a:prstGeom>
          <a:noFill/>
          <a:ln>
            <a:noFill/>
          </a:ln>
        </p:spPr>
        <p:txBody>
          <a:bodyPr anchorCtr="0" anchor="t" bIns="34275" lIns="68575" spcFirstLastPara="1" rIns="68575" wrap="square" tIns="34275">
            <a:noAutofit/>
          </a:bodyPr>
          <a:lstStyle/>
          <a:p>
            <a:pPr indent="0" lvl="0" marL="0" marR="0" rtl="0" algn="l">
              <a:lnSpc>
                <a:spcPct val="90000"/>
              </a:lnSpc>
              <a:spcBef>
                <a:spcPts val="0"/>
              </a:spcBef>
              <a:spcAft>
                <a:spcPts val="0"/>
              </a:spcAft>
              <a:buClr>
                <a:srgbClr val="4D4845"/>
              </a:buClr>
              <a:buSzPts val="600"/>
              <a:buFont typeface="Arial"/>
              <a:buNone/>
            </a:pPr>
            <a:r>
              <a:rPr b="1" lang="en" sz="600" cap="none">
                <a:solidFill>
                  <a:srgbClr val="4D4845"/>
                </a:solidFill>
                <a:latin typeface="Roboto"/>
                <a:ea typeface="Roboto"/>
                <a:cs typeface="Roboto"/>
                <a:sym typeface="Roboto"/>
              </a:rPr>
              <a:t>REDUCING CARBON EMISSIONS AT SCALE</a:t>
            </a:r>
            <a:endParaRPr sz="1100"/>
          </a:p>
        </p:txBody>
      </p:sp>
      <p:pic>
        <p:nvPicPr>
          <p:cNvPr descr="A picture containing indoor, bed&#10;&#10;Description automatically generated" id="743" name="Google Shape;743;p112"/>
          <p:cNvPicPr preferRelativeResize="0"/>
          <p:nvPr>
            <p:ph idx="2" type="body"/>
          </p:nvPr>
        </p:nvPicPr>
        <p:blipFill rotWithShape="1">
          <a:blip r:embed="rId4">
            <a:alphaModFix/>
          </a:blip>
          <a:srcRect b="0" l="0" r="0" t="26691"/>
          <a:stretch/>
        </p:blipFill>
        <p:spPr>
          <a:xfrm>
            <a:off x="593656" y="1249471"/>
            <a:ext cx="6548400" cy="369990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8" name="Shape 748"/>
        <p:cNvGrpSpPr/>
        <p:nvPr/>
      </p:nvGrpSpPr>
      <p:grpSpPr>
        <a:xfrm>
          <a:off x="0" y="0"/>
          <a:ext cx="0" cy="0"/>
          <a:chOff x="0" y="0"/>
          <a:chExt cx="0" cy="0"/>
        </a:xfrm>
      </p:grpSpPr>
      <p:pic>
        <p:nvPicPr>
          <p:cNvPr id="749" name="Google Shape;749;p113"/>
          <p:cNvPicPr preferRelativeResize="0"/>
          <p:nvPr/>
        </p:nvPicPr>
        <p:blipFill rotWithShape="1">
          <a:blip r:embed="rId3">
            <a:alphaModFix/>
          </a:blip>
          <a:srcRect b="0" l="0" r="0" t="0"/>
          <a:stretch/>
        </p:blipFill>
        <p:spPr>
          <a:xfrm>
            <a:off x="7791559" y="203599"/>
            <a:ext cx="890729" cy="475913"/>
          </a:xfrm>
          <a:prstGeom prst="rect">
            <a:avLst/>
          </a:prstGeom>
          <a:noFill/>
          <a:ln>
            <a:noFill/>
          </a:ln>
        </p:spPr>
      </p:pic>
      <p:sp>
        <p:nvSpPr>
          <p:cNvPr id="750" name="Google Shape;750;p113"/>
          <p:cNvSpPr/>
          <p:nvPr/>
        </p:nvSpPr>
        <p:spPr>
          <a:xfrm>
            <a:off x="8901113" y="1"/>
            <a:ext cx="243000" cy="5143500"/>
          </a:xfrm>
          <a:prstGeom prst="rect">
            <a:avLst/>
          </a:prstGeom>
          <a:gradFill>
            <a:gsLst>
              <a:gs pos="0">
                <a:srgbClr val="AEDC28"/>
              </a:gs>
              <a:gs pos="64000">
                <a:srgbClr val="43B7E7"/>
              </a:gs>
              <a:gs pos="100000">
                <a:srgbClr val="43B7E7"/>
              </a:gs>
            </a:gsLst>
            <a:path path="circle">
              <a:fillToRect b="100%" l="100%"/>
            </a:path>
            <a:tileRect r="-100%" t="-10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pic>
        <p:nvPicPr>
          <p:cNvPr descr="Qr code&#10;&#10;Description automatically generated" id="751" name="Google Shape;751;p113"/>
          <p:cNvPicPr preferRelativeResize="0"/>
          <p:nvPr/>
        </p:nvPicPr>
        <p:blipFill rotWithShape="1">
          <a:blip r:embed="rId4">
            <a:alphaModFix/>
          </a:blip>
          <a:srcRect b="0" l="0" r="862" t="0"/>
          <a:stretch/>
        </p:blipFill>
        <p:spPr>
          <a:xfrm rot="5400000">
            <a:off x="384564" y="1640747"/>
            <a:ext cx="3390421" cy="2564892"/>
          </a:xfrm>
          <a:prstGeom prst="rect">
            <a:avLst/>
          </a:prstGeom>
          <a:noFill/>
          <a:ln>
            <a:noFill/>
          </a:ln>
        </p:spPr>
      </p:pic>
      <p:sp>
        <p:nvSpPr>
          <p:cNvPr id="752" name="Google Shape;752;p113"/>
          <p:cNvSpPr txBox="1"/>
          <p:nvPr/>
        </p:nvSpPr>
        <p:spPr>
          <a:xfrm>
            <a:off x="319325" y="588556"/>
            <a:ext cx="7452600" cy="605700"/>
          </a:xfrm>
          <a:prstGeom prst="rect">
            <a:avLst/>
          </a:prstGeom>
          <a:solidFill>
            <a:schemeClr val="lt1"/>
          </a:solidFill>
          <a:ln>
            <a:noFill/>
          </a:ln>
        </p:spPr>
        <p:txBody>
          <a:bodyPr anchorCtr="0" anchor="t" bIns="34275" lIns="68575" spcFirstLastPara="1" rIns="68575" wrap="square" tIns="34275">
            <a:noAutofit/>
          </a:bodyPr>
          <a:lstStyle/>
          <a:p>
            <a:pPr indent="0" lvl="0" marL="0" marR="0" rtl="0" algn="l">
              <a:lnSpc>
                <a:spcPct val="75000"/>
              </a:lnSpc>
              <a:spcBef>
                <a:spcPts val="0"/>
              </a:spcBef>
              <a:spcAft>
                <a:spcPts val="0"/>
              </a:spcAft>
              <a:buClr>
                <a:srgbClr val="43B7E7"/>
              </a:buClr>
              <a:buSzPts val="2700"/>
              <a:buFont typeface="Tahoma"/>
              <a:buNone/>
            </a:pPr>
            <a:r>
              <a:rPr lang="en" sz="2700">
                <a:solidFill>
                  <a:srgbClr val="43B7E7"/>
                </a:solidFill>
                <a:latin typeface="Tahoma"/>
                <a:ea typeface="Tahoma"/>
                <a:cs typeface="Tahoma"/>
                <a:sym typeface="Tahoma"/>
              </a:rPr>
              <a:t>Typical L1 Smart Outlet (Assigned Parking)</a:t>
            </a:r>
            <a:endParaRPr sz="1100"/>
          </a:p>
        </p:txBody>
      </p:sp>
      <p:sp>
        <p:nvSpPr>
          <p:cNvPr id="753" name="Google Shape;753;p113"/>
          <p:cNvSpPr txBox="1"/>
          <p:nvPr/>
        </p:nvSpPr>
        <p:spPr>
          <a:xfrm>
            <a:off x="4084565" y="1650056"/>
            <a:ext cx="3886200" cy="3263400"/>
          </a:xfrm>
          <a:prstGeom prst="rect">
            <a:avLst/>
          </a:prstGeom>
          <a:noFill/>
          <a:ln>
            <a:noFill/>
          </a:ln>
        </p:spPr>
        <p:txBody>
          <a:bodyPr anchorCtr="0" anchor="t" bIns="34275" lIns="68575" spcFirstLastPara="1" rIns="68575" wrap="square" tIns="34275">
            <a:normAutofit/>
          </a:bodyPr>
          <a:lstStyle/>
          <a:p>
            <a:pPr indent="-184150" lvl="0" marL="177800" marR="0" rtl="0" algn="l">
              <a:lnSpc>
                <a:spcPct val="90000"/>
              </a:lnSpc>
              <a:spcBef>
                <a:spcPts val="0"/>
              </a:spcBef>
              <a:spcAft>
                <a:spcPts val="0"/>
              </a:spcAft>
              <a:buClr>
                <a:schemeClr val="dk2"/>
              </a:buClr>
              <a:buSzPts val="1700"/>
              <a:buFont typeface="Arial"/>
              <a:buChar char="•"/>
            </a:pPr>
            <a:r>
              <a:rPr lang="en" sz="1700">
                <a:solidFill>
                  <a:schemeClr val="dk2"/>
                </a:solidFill>
                <a:latin typeface="Tahoma"/>
                <a:ea typeface="Tahoma"/>
                <a:cs typeface="Tahoma"/>
                <a:sym typeface="Tahoma"/>
              </a:rPr>
              <a:t>Must be networked and UL listed</a:t>
            </a:r>
            <a:endParaRPr sz="1100"/>
          </a:p>
          <a:p>
            <a:pPr indent="-184150" lvl="0" marL="177800" marR="0" rtl="0" algn="l">
              <a:lnSpc>
                <a:spcPct val="90000"/>
              </a:lnSpc>
              <a:spcBef>
                <a:spcPts val="800"/>
              </a:spcBef>
              <a:spcAft>
                <a:spcPts val="0"/>
              </a:spcAft>
              <a:buClr>
                <a:schemeClr val="dk2"/>
              </a:buClr>
              <a:buSzPts val="1700"/>
              <a:buFont typeface="Arial"/>
              <a:buChar char="•"/>
            </a:pPr>
            <a:r>
              <a:rPr lang="en" sz="1700">
                <a:solidFill>
                  <a:schemeClr val="dk2"/>
                </a:solidFill>
                <a:latin typeface="Tahoma"/>
                <a:ea typeface="Tahoma"/>
                <a:cs typeface="Tahoma"/>
                <a:sym typeface="Tahoma"/>
              </a:rPr>
              <a:t>Allow residents to track energy used and payment via mobile app</a:t>
            </a:r>
            <a:endParaRPr sz="1100"/>
          </a:p>
          <a:p>
            <a:pPr indent="-184150" lvl="0" marL="177800" marR="0" rtl="0" algn="l">
              <a:lnSpc>
                <a:spcPct val="90000"/>
              </a:lnSpc>
              <a:spcBef>
                <a:spcPts val="800"/>
              </a:spcBef>
              <a:spcAft>
                <a:spcPts val="0"/>
              </a:spcAft>
              <a:buClr>
                <a:schemeClr val="dk2"/>
              </a:buClr>
              <a:buSzPts val="1700"/>
              <a:buFont typeface="Arial"/>
              <a:buChar char="•"/>
            </a:pPr>
            <a:r>
              <a:rPr lang="en" sz="1700">
                <a:solidFill>
                  <a:schemeClr val="dk2"/>
                </a:solidFill>
                <a:latin typeface="Tahoma"/>
                <a:ea typeface="Tahoma"/>
                <a:cs typeface="Tahoma"/>
                <a:sym typeface="Tahoma"/>
              </a:rPr>
              <a:t>Allow property operators to assign users, manage pricing, settle payment, and track energy use by user.</a:t>
            </a:r>
            <a:endParaRPr sz="1100"/>
          </a:p>
          <a:p>
            <a:pPr indent="-184150" lvl="0" marL="177800" marR="0" rtl="0" algn="l">
              <a:lnSpc>
                <a:spcPct val="90000"/>
              </a:lnSpc>
              <a:spcBef>
                <a:spcPts val="800"/>
              </a:spcBef>
              <a:spcAft>
                <a:spcPts val="0"/>
              </a:spcAft>
              <a:buClr>
                <a:schemeClr val="dk2"/>
              </a:buClr>
              <a:buSzPts val="1700"/>
              <a:buFont typeface="Arial"/>
              <a:buChar char="•"/>
            </a:pPr>
            <a:r>
              <a:rPr lang="en" sz="1700">
                <a:solidFill>
                  <a:schemeClr val="dk2"/>
                </a:solidFill>
                <a:latin typeface="Tahoma"/>
                <a:ea typeface="Tahoma"/>
                <a:cs typeface="Tahoma"/>
                <a:sym typeface="Tahoma"/>
              </a:rPr>
              <a:t>The driver will utilize their own charging cord supplied with their vehicle.</a:t>
            </a:r>
            <a:endParaRPr sz="1100"/>
          </a:p>
        </p:txBody>
      </p:sp>
      <p:sp>
        <p:nvSpPr>
          <p:cNvPr id="754" name="Google Shape;754;p113"/>
          <p:cNvSpPr txBox="1"/>
          <p:nvPr/>
        </p:nvSpPr>
        <p:spPr>
          <a:xfrm>
            <a:off x="3995738" y="1194182"/>
            <a:ext cx="2353200" cy="3924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2100">
                <a:solidFill>
                  <a:srgbClr val="43B7E7"/>
                </a:solidFill>
                <a:latin typeface="Tahoma"/>
                <a:ea typeface="Tahoma"/>
                <a:cs typeface="Tahoma"/>
                <a:sym typeface="Tahoma"/>
              </a:rPr>
              <a:t>Eligible</a:t>
            </a:r>
            <a:r>
              <a:rPr lang="en" sz="1400">
                <a:solidFill>
                  <a:schemeClr val="dk1"/>
                </a:solidFill>
                <a:latin typeface="Tahoma"/>
                <a:ea typeface="Tahoma"/>
                <a:cs typeface="Tahoma"/>
                <a:sym typeface="Tahoma"/>
              </a:rPr>
              <a:t> </a:t>
            </a:r>
            <a:r>
              <a:rPr lang="en" sz="2100">
                <a:solidFill>
                  <a:srgbClr val="43B7E7"/>
                </a:solidFill>
                <a:latin typeface="Tahoma"/>
                <a:ea typeface="Tahoma"/>
                <a:cs typeface="Tahoma"/>
                <a:sym typeface="Tahoma"/>
              </a:rPr>
              <a:t>Equipment</a:t>
            </a:r>
            <a:r>
              <a:rPr lang="en" sz="1400">
                <a:solidFill>
                  <a:schemeClr val="dk1"/>
                </a:solidFill>
                <a:latin typeface="Tahoma"/>
                <a:ea typeface="Tahoma"/>
                <a:cs typeface="Tahoma"/>
                <a:sym typeface="Tahoma"/>
              </a:rPr>
              <a:t> </a:t>
            </a:r>
            <a:endParaRPr sz="1100"/>
          </a:p>
        </p:txBody>
      </p:sp>
      <p:sp>
        <p:nvSpPr>
          <p:cNvPr id="755" name="Google Shape;755;p113"/>
          <p:cNvSpPr txBox="1"/>
          <p:nvPr/>
        </p:nvSpPr>
        <p:spPr>
          <a:xfrm>
            <a:off x="319325" y="315389"/>
            <a:ext cx="2334300" cy="180900"/>
          </a:xfrm>
          <a:prstGeom prst="rect">
            <a:avLst/>
          </a:prstGeom>
          <a:noFill/>
          <a:ln>
            <a:noFill/>
          </a:ln>
        </p:spPr>
        <p:txBody>
          <a:bodyPr anchorCtr="0" anchor="t" bIns="34275" lIns="68575" spcFirstLastPara="1" rIns="68575" wrap="square" tIns="34275">
            <a:noAutofit/>
          </a:bodyPr>
          <a:lstStyle/>
          <a:p>
            <a:pPr indent="0" lvl="0" marL="0" marR="0" rtl="0" algn="l">
              <a:lnSpc>
                <a:spcPct val="90000"/>
              </a:lnSpc>
              <a:spcBef>
                <a:spcPts val="0"/>
              </a:spcBef>
              <a:spcAft>
                <a:spcPts val="0"/>
              </a:spcAft>
              <a:buClr>
                <a:srgbClr val="4D4845"/>
              </a:buClr>
              <a:buSzPts val="600"/>
              <a:buFont typeface="Arial"/>
              <a:buNone/>
            </a:pPr>
            <a:r>
              <a:rPr b="1" lang="en" sz="600" cap="none">
                <a:solidFill>
                  <a:srgbClr val="4D4845"/>
                </a:solidFill>
                <a:latin typeface="Roboto"/>
                <a:ea typeface="Roboto"/>
                <a:cs typeface="Roboto"/>
                <a:sym typeface="Roboto"/>
              </a:rPr>
              <a:t>REDUCING CARBON EMISSIONS AT SCALE</a:t>
            </a:r>
            <a:endParaRPr sz="1100"/>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0" name="Shape 760"/>
        <p:cNvGrpSpPr/>
        <p:nvPr/>
      </p:nvGrpSpPr>
      <p:grpSpPr>
        <a:xfrm>
          <a:off x="0" y="0"/>
          <a:ext cx="0" cy="0"/>
          <a:chOff x="0" y="0"/>
          <a:chExt cx="0" cy="0"/>
        </a:xfrm>
      </p:grpSpPr>
      <p:pic>
        <p:nvPicPr>
          <p:cNvPr descr="Website&#10;&#10;Description automatically generated with low confidence" id="761" name="Google Shape;761;p114"/>
          <p:cNvPicPr preferRelativeResize="0"/>
          <p:nvPr/>
        </p:nvPicPr>
        <p:blipFill rotWithShape="1">
          <a:blip r:embed="rId3">
            <a:alphaModFix/>
          </a:blip>
          <a:srcRect b="-529" l="29613" r="412" t="20292"/>
          <a:stretch/>
        </p:blipFill>
        <p:spPr>
          <a:xfrm rot="10800000">
            <a:off x="4062311" y="879319"/>
            <a:ext cx="4616910" cy="3970774"/>
          </a:xfrm>
          <a:prstGeom prst="rect">
            <a:avLst/>
          </a:prstGeom>
          <a:noFill/>
          <a:ln>
            <a:noFill/>
          </a:ln>
        </p:spPr>
      </p:pic>
      <p:sp>
        <p:nvSpPr>
          <p:cNvPr id="762" name="Google Shape;762;p114"/>
          <p:cNvSpPr/>
          <p:nvPr/>
        </p:nvSpPr>
        <p:spPr>
          <a:xfrm>
            <a:off x="8901113" y="1"/>
            <a:ext cx="243000" cy="5143500"/>
          </a:xfrm>
          <a:prstGeom prst="rect">
            <a:avLst/>
          </a:prstGeom>
          <a:gradFill>
            <a:gsLst>
              <a:gs pos="0">
                <a:srgbClr val="AEDC28"/>
              </a:gs>
              <a:gs pos="64000">
                <a:srgbClr val="43B7E7"/>
              </a:gs>
              <a:gs pos="100000">
                <a:srgbClr val="43B7E7"/>
              </a:gs>
            </a:gsLst>
            <a:path path="circle">
              <a:fillToRect b="100%" l="100%"/>
            </a:path>
            <a:tileRect r="-100%" t="-10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pic>
        <p:nvPicPr>
          <p:cNvPr id="763" name="Google Shape;763;p114"/>
          <p:cNvPicPr preferRelativeResize="0"/>
          <p:nvPr/>
        </p:nvPicPr>
        <p:blipFill rotWithShape="1">
          <a:blip r:embed="rId4">
            <a:alphaModFix/>
          </a:blip>
          <a:srcRect b="0" l="0" r="0" t="0"/>
          <a:stretch/>
        </p:blipFill>
        <p:spPr>
          <a:xfrm>
            <a:off x="7791559" y="203599"/>
            <a:ext cx="890729" cy="475913"/>
          </a:xfrm>
          <a:prstGeom prst="rect">
            <a:avLst/>
          </a:prstGeom>
          <a:noFill/>
          <a:ln>
            <a:noFill/>
          </a:ln>
        </p:spPr>
      </p:pic>
      <p:sp>
        <p:nvSpPr>
          <p:cNvPr id="764" name="Google Shape;764;p114"/>
          <p:cNvSpPr txBox="1"/>
          <p:nvPr/>
        </p:nvSpPr>
        <p:spPr>
          <a:xfrm>
            <a:off x="461712" y="528577"/>
            <a:ext cx="3446400" cy="7017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43B7E7"/>
              </a:buClr>
              <a:buSzPts val="2700"/>
              <a:buFont typeface="Tahoma"/>
              <a:buNone/>
            </a:pPr>
            <a:r>
              <a:rPr lang="en" sz="2700">
                <a:solidFill>
                  <a:srgbClr val="43B7E7"/>
                </a:solidFill>
                <a:latin typeface="Tahoma"/>
                <a:ea typeface="Tahoma"/>
                <a:cs typeface="Tahoma"/>
                <a:sym typeface="Tahoma"/>
              </a:rPr>
              <a:t>Resident/Staff</a:t>
            </a:r>
            <a:endParaRPr sz="1100"/>
          </a:p>
          <a:p>
            <a:pPr indent="0" lvl="0" marL="0" marR="0" rtl="0" algn="l">
              <a:lnSpc>
                <a:spcPct val="100000"/>
              </a:lnSpc>
              <a:spcBef>
                <a:spcPts val="0"/>
              </a:spcBef>
              <a:spcAft>
                <a:spcPts val="0"/>
              </a:spcAft>
              <a:buClr>
                <a:srgbClr val="43B7E7"/>
              </a:buClr>
              <a:buSzPts val="2700"/>
              <a:buFont typeface="Tahoma"/>
              <a:buNone/>
            </a:pPr>
            <a:r>
              <a:rPr lang="en" sz="2700">
                <a:solidFill>
                  <a:srgbClr val="43B7E7"/>
                </a:solidFill>
                <a:latin typeface="Tahoma"/>
                <a:ea typeface="Tahoma"/>
                <a:cs typeface="Tahoma"/>
                <a:sym typeface="Tahoma"/>
              </a:rPr>
              <a:t>Engagement</a:t>
            </a:r>
            <a:endParaRPr sz="1100"/>
          </a:p>
        </p:txBody>
      </p:sp>
      <p:sp>
        <p:nvSpPr>
          <p:cNvPr id="765" name="Google Shape;765;p114"/>
          <p:cNvSpPr txBox="1"/>
          <p:nvPr/>
        </p:nvSpPr>
        <p:spPr>
          <a:xfrm>
            <a:off x="319325" y="315389"/>
            <a:ext cx="2334300" cy="180900"/>
          </a:xfrm>
          <a:prstGeom prst="rect">
            <a:avLst/>
          </a:prstGeom>
          <a:noFill/>
          <a:ln>
            <a:noFill/>
          </a:ln>
        </p:spPr>
        <p:txBody>
          <a:bodyPr anchorCtr="0" anchor="t" bIns="34275" lIns="68575" spcFirstLastPara="1" rIns="68575" wrap="square" tIns="34275">
            <a:noAutofit/>
          </a:bodyPr>
          <a:lstStyle/>
          <a:p>
            <a:pPr indent="0" lvl="0" marL="0" marR="0" rtl="0" algn="l">
              <a:lnSpc>
                <a:spcPct val="90000"/>
              </a:lnSpc>
              <a:spcBef>
                <a:spcPts val="0"/>
              </a:spcBef>
              <a:spcAft>
                <a:spcPts val="0"/>
              </a:spcAft>
              <a:buClr>
                <a:srgbClr val="4D4845"/>
              </a:buClr>
              <a:buSzPts val="600"/>
              <a:buFont typeface="Arial"/>
              <a:buNone/>
            </a:pPr>
            <a:r>
              <a:rPr b="1" lang="en" sz="600" cap="none">
                <a:solidFill>
                  <a:srgbClr val="4D4845"/>
                </a:solidFill>
                <a:latin typeface="Roboto"/>
                <a:ea typeface="Roboto"/>
                <a:cs typeface="Roboto"/>
                <a:sym typeface="Roboto"/>
              </a:rPr>
              <a:t>REDUCING CARBON EMISSIONS AT SCALE</a:t>
            </a:r>
            <a:endParaRPr sz="1100"/>
          </a:p>
        </p:txBody>
      </p:sp>
      <p:sp>
        <p:nvSpPr>
          <p:cNvPr id="766" name="Google Shape;766;p114"/>
          <p:cNvSpPr txBox="1"/>
          <p:nvPr/>
        </p:nvSpPr>
        <p:spPr>
          <a:xfrm>
            <a:off x="472789" y="1618439"/>
            <a:ext cx="2894400" cy="3240000"/>
          </a:xfrm>
          <a:prstGeom prst="rect">
            <a:avLst/>
          </a:prstGeom>
          <a:noFill/>
          <a:ln>
            <a:noFill/>
          </a:ln>
        </p:spPr>
        <p:txBody>
          <a:bodyPr anchorCtr="0" anchor="t" bIns="34275" lIns="68575" spcFirstLastPara="1" rIns="68575" wrap="square" tIns="34275">
            <a:spAutoFit/>
          </a:bodyPr>
          <a:lstStyle/>
          <a:p>
            <a:pPr indent="-254000" lvl="0" marL="254000" marR="0" rtl="0" algn="l">
              <a:spcBef>
                <a:spcPts val="0"/>
              </a:spcBef>
              <a:spcAft>
                <a:spcPts val="0"/>
              </a:spcAft>
              <a:buClr>
                <a:schemeClr val="dk2"/>
              </a:buClr>
              <a:buSzPts val="1800"/>
              <a:buFont typeface="Arial"/>
              <a:buChar char="•"/>
            </a:pPr>
            <a:r>
              <a:rPr lang="en" sz="1800">
                <a:solidFill>
                  <a:schemeClr val="dk2"/>
                </a:solidFill>
                <a:latin typeface="Tahoma"/>
                <a:ea typeface="Tahoma"/>
                <a:cs typeface="Tahoma"/>
                <a:sym typeface="Tahoma"/>
              </a:rPr>
              <a:t>Two rounds of Door-to Door Canvassing</a:t>
            </a:r>
            <a:endParaRPr sz="1100"/>
          </a:p>
          <a:p>
            <a:pPr indent="-254000" lvl="0" marL="254000" marR="0" rtl="0" algn="l">
              <a:spcBef>
                <a:spcPts val="900"/>
              </a:spcBef>
              <a:spcAft>
                <a:spcPts val="0"/>
              </a:spcAft>
              <a:buClr>
                <a:schemeClr val="dk2"/>
              </a:buClr>
              <a:buSzPts val="1800"/>
              <a:buFont typeface="Arial"/>
              <a:buChar char="•"/>
            </a:pPr>
            <a:r>
              <a:rPr lang="en" sz="1800">
                <a:solidFill>
                  <a:schemeClr val="dk2"/>
                </a:solidFill>
                <a:latin typeface="Tahoma"/>
                <a:ea typeface="Tahoma"/>
                <a:cs typeface="Tahoma"/>
                <a:sym typeface="Tahoma"/>
              </a:rPr>
              <a:t>Flyers in Community Spaces and at Doors</a:t>
            </a:r>
            <a:endParaRPr sz="1100"/>
          </a:p>
          <a:p>
            <a:pPr indent="-254000" lvl="0" marL="254000" marR="0" rtl="0" algn="l">
              <a:spcBef>
                <a:spcPts val="900"/>
              </a:spcBef>
              <a:spcAft>
                <a:spcPts val="0"/>
              </a:spcAft>
              <a:buClr>
                <a:schemeClr val="dk2"/>
              </a:buClr>
              <a:buSzPts val="1800"/>
              <a:buFont typeface="Arial"/>
              <a:buChar char="•"/>
            </a:pPr>
            <a:r>
              <a:rPr lang="en" sz="1800">
                <a:solidFill>
                  <a:schemeClr val="dk2"/>
                </a:solidFill>
                <a:latin typeface="Tahoma"/>
                <a:ea typeface="Tahoma"/>
                <a:cs typeface="Tahoma"/>
                <a:sym typeface="Tahoma"/>
              </a:rPr>
              <a:t>Affordable EV Workshops</a:t>
            </a:r>
            <a:endParaRPr sz="1100"/>
          </a:p>
          <a:p>
            <a:pPr indent="-254000" lvl="0" marL="254000" marR="0" rtl="0" algn="l">
              <a:spcBef>
                <a:spcPts val="900"/>
              </a:spcBef>
              <a:spcAft>
                <a:spcPts val="0"/>
              </a:spcAft>
              <a:buClr>
                <a:schemeClr val="dk2"/>
              </a:buClr>
              <a:buSzPts val="1800"/>
              <a:buFont typeface="Arial"/>
              <a:buChar char="•"/>
            </a:pPr>
            <a:r>
              <a:rPr lang="en" sz="1800">
                <a:solidFill>
                  <a:schemeClr val="dk2"/>
                </a:solidFill>
                <a:latin typeface="Tahoma"/>
                <a:ea typeface="Tahoma"/>
                <a:cs typeface="Tahoma"/>
                <a:sym typeface="Tahoma"/>
              </a:rPr>
              <a:t>EVSE Support for Apartment Community Managers </a:t>
            </a:r>
            <a:endParaRPr sz="1100"/>
          </a:p>
          <a:p>
            <a:pPr indent="-165100" lvl="0" marL="254000" marR="0" rtl="0" algn="l">
              <a:spcBef>
                <a:spcPts val="900"/>
              </a:spcBef>
              <a:spcAft>
                <a:spcPts val="0"/>
              </a:spcAft>
              <a:buClr>
                <a:schemeClr val="dk1"/>
              </a:buClr>
              <a:buSzPts val="1400"/>
              <a:buFont typeface="Arial"/>
              <a:buNone/>
            </a:pPr>
            <a:r>
              <a:t/>
            </a:r>
            <a:endParaRPr sz="1400">
              <a:solidFill>
                <a:schemeClr val="dk2"/>
              </a:solidFill>
              <a:latin typeface="Tahoma"/>
              <a:ea typeface="Tahoma"/>
              <a:cs typeface="Tahoma"/>
              <a:sym typeface="Tahoma"/>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1" name="Shape 771"/>
        <p:cNvGrpSpPr/>
        <p:nvPr/>
      </p:nvGrpSpPr>
      <p:grpSpPr>
        <a:xfrm>
          <a:off x="0" y="0"/>
          <a:ext cx="0" cy="0"/>
          <a:chOff x="0" y="0"/>
          <a:chExt cx="0" cy="0"/>
        </a:xfrm>
      </p:grpSpPr>
      <p:sp>
        <p:nvSpPr>
          <p:cNvPr id="772" name="Google Shape;772;p115"/>
          <p:cNvSpPr/>
          <p:nvPr/>
        </p:nvSpPr>
        <p:spPr>
          <a:xfrm>
            <a:off x="8901113" y="1"/>
            <a:ext cx="243000" cy="5143500"/>
          </a:xfrm>
          <a:prstGeom prst="rect">
            <a:avLst/>
          </a:prstGeom>
          <a:gradFill>
            <a:gsLst>
              <a:gs pos="0">
                <a:srgbClr val="AEDC28"/>
              </a:gs>
              <a:gs pos="64000">
                <a:srgbClr val="43B7E7"/>
              </a:gs>
              <a:gs pos="100000">
                <a:srgbClr val="43B7E7"/>
              </a:gs>
            </a:gsLst>
            <a:path path="circle">
              <a:fillToRect b="100%" l="100%"/>
            </a:path>
            <a:tileRect r="-100%" t="-10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pic>
        <p:nvPicPr>
          <p:cNvPr id="773" name="Google Shape;773;p115"/>
          <p:cNvPicPr preferRelativeResize="0"/>
          <p:nvPr/>
        </p:nvPicPr>
        <p:blipFill rotWithShape="1">
          <a:blip r:embed="rId3">
            <a:alphaModFix/>
          </a:blip>
          <a:srcRect b="0" l="0" r="0" t="0"/>
          <a:stretch/>
        </p:blipFill>
        <p:spPr>
          <a:xfrm>
            <a:off x="7791559" y="203599"/>
            <a:ext cx="890729" cy="475913"/>
          </a:xfrm>
          <a:prstGeom prst="rect">
            <a:avLst/>
          </a:prstGeom>
          <a:noFill/>
          <a:ln>
            <a:noFill/>
          </a:ln>
        </p:spPr>
      </p:pic>
      <p:sp>
        <p:nvSpPr>
          <p:cNvPr id="774" name="Google Shape;774;p115"/>
          <p:cNvSpPr txBox="1"/>
          <p:nvPr/>
        </p:nvSpPr>
        <p:spPr>
          <a:xfrm>
            <a:off x="461712" y="528577"/>
            <a:ext cx="3446400" cy="7017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43B7E7"/>
              </a:buClr>
              <a:buSzPts val="2700"/>
              <a:buFont typeface="Tahoma"/>
              <a:buNone/>
            </a:pPr>
            <a:r>
              <a:rPr lang="en" sz="2700">
                <a:solidFill>
                  <a:srgbClr val="43B7E7"/>
                </a:solidFill>
                <a:latin typeface="Tahoma"/>
                <a:ea typeface="Tahoma"/>
                <a:cs typeface="Tahoma"/>
                <a:sym typeface="Tahoma"/>
              </a:rPr>
              <a:t>Online</a:t>
            </a:r>
            <a:r>
              <a:rPr lang="en" sz="2700">
                <a:solidFill>
                  <a:srgbClr val="43B7E7"/>
                </a:solidFill>
                <a:latin typeface="Tahoma"/>
                <a:ea typeface="Tahoma"/>
                <a:cs typeface="Tahoma"/>
                <a:sym typeface="Tahoma"/>
              </a:rPr>
              <a:t> and In Person Tenant Support</a:t>
            </a:r>
            <a:endParaRPr sz="1100"/>
          </a:p>
        </p:txBody>
      </p:sp>
      <p:sp>
        <p:nvSpPr>
          <p:cNvPr id="775" name="Google Shape;775;p115"/>
          <p:cNvSpPr txBox="1"/>
          <p:nvPr/>
        </p:nvSpPr>
        <p:spPr>
          <a:xfrm>
            <a:off x="319325" y="315389"/>
            <a:ext cx="2334300" cy="180900"/>
          </a:xfrm>
          <a:prstGeom prst="rect">
            <a:avLst/>
          </a:prstGeom>
          <a:noFill/>
          <a:ln>
            <a:noFill/>
          </a:ln>
        </p:spPr>
        <p:txBody>
          <a:bodyPr anchorCtr="0" anchor="t" bIns="34275" lIns="68575" spcFirstLastPara="1" rIns="68575" wrap="square" tIns="34275">
            <a:noAutofit/>
          </a:bodyPr>
          <a:lstStyle/>
          <a:p>
            <a:pPr indent="0" lvl="0" marL="0" marR="0" rtl="0" algn="l">
              <a:lnSpc>
                <a:spcPct val="90000"/>
              </a:lnSpc>
              <a:spcBef>
                <a:spcPts val="0"/>
              </a:spcBef>
              <a:spcAft>
                <a:spcPts val="0"/>
              </a:spcAft>
              <a:buClr>
                <a:srgbClr val="4D4845"/>
              </a:buClr>
              <a:buSzPts val="600"/>
              <a:buFont typeface="Arial"/>
              <a:buNone/>
            </a:pPr>
            <a:r>
              <a:rPr b="1" lang="en" sz="600" cap="none">
                <a:solidFill>
                  <a:srgbClr val="4D4845"/>
                </a:solidFill>
                <a:latin typeface="Roboto"/>
                <a:ea typeface="Roboto"/>
                <a:cs typeface="Roboto"/>
                <a:sym typeface="Roboto"/>
              </a:rPr>
              <a:t>REDUCING CARBON EMISSIONS AT SCALE</a:t>
            </a:r>
            <a:endParaRPr sz="1100"/>
          </a:p>
        </p:txBody>
      </p:sp>
      <p:pic>
        <p:nvPicPr>
          <p:cNvPr id="776" name="Google Shape;776;p115"/>
          <p:cNvPicPr preferRelativeResize="0"/>
          <p:nvPr/>
        </p:nvPicPr>
        <p:blipFill>
          <a:blip r:embed="rId4">
            <a:alphaModFix/>
          </a:blip>
          <a:stretch>
            <a:fillRect/>
          </a:stretch>
        </p:blipFill>
        <p:spPr>
          <a:xfrm>
            <a:off x="461700" y="1455752"/>
            <a:ext cx="2962275" cy="3476625"/>
          </a:xfrm>
          <a:prstGeom prst="rect">
            <a:avLst/>
          </a:prstGeom>
          <a:noFill/>
          <a:ln>
            <a:noFill/>
          </a:ln>
        </p:spPr>
      </p:pic>
      <p:pic>
        <p:nvPicPr>
          <p:cNvPr id="777" name="Google Shape;777;p115"/>
          <p:cNvPicPr preferRelativeResize="0"/>
          <p:nvPr/>
        </p:nvPicPr>
        <p:blipFill>
          <a:blip r:embed="rId5">
            <a:alphaModFix/>
          </a:blip>
          <a:stretch>
            <a:fillRect/>
          </a:stretch>
        </p:blipFill>
        <p:spPr>
          <a:xfrm>
            <a:off x="5979609" y="1374006"/>
            <a:ext cx="2435137" cy="1221946"/>
          </a:xfrm>
          <a:prstGeom prst="rect">
            <a:avLst/>
          </a:prstGeom>
          <a:noFill/>
          <a:ln>
            <a:noFill/>
          </a:ln>
        </p:spPr>
      </p:pic>
      <p:pic>
        <p:nvPicPr>
          <p:cNvPr id="778" name="Google Shape;778;p115"/>
          <p:cNvPicPr preferRelativeResize="0"/>
          <p:nvPr/>
        </p:nvPicPr>
        <p:blipFill>
          <a:blip r:embed="rId6">
            <a:alphaModFix/>
          </a:blip>
          <a:stretch>
            <a:fillRect/>
          </a:stretch>
        </p:blipFill>
        <p:spPr>
          <a:xfrm>
            <a:off x="4295850" y="923872"/>
            <a:ext cx="4305000" cy="2178676"/>
          </a:xfrm>
          <a:prstGeom prst="rect">
            <a:avLst/>
          </a:prstGeom>
          <a:noFill/>
          <a:ln>
            <a:noFill/>
          </a:ln>
        </p:spPr>
      </p:pic>
      <p:pic>
        <p:nvPicPr>
          <p:cNvPr id="779" name="Google Shape;779;p115"/>
          <p:cNvPicPr preferRelativeResize="0"/>
          <p:nvPr/>
        </p:nvPicPr>
        <p:blipFill>
          <a:blip r:embed="rId7">
            <a:alphaModFix/>
          </a:blip>
          <a:stretch>
            <a:fillRect/>
          </a:stretch>
        </p:blipFill>
        <p:spPr>
          <a:xfrm>
            <a:off x="4285127" y="2902150"/>
            <a:ext cx="4304998" cy="2074733"/>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4" name="Shape 784"/>
        <p:cNvGrpSpPr/>
        <p:nvPr/>
      </p:nvGrpSpPr>
      <p:grpSpPr>
        <a:xfrm>
          <a:off x="0" y="0"/>
          <a:ext cx="0" cy="0"/>
          <a:chOff x="0" y="0"/>
          <a:chExt cx="0" cy="0"/>
        </a:xfrm>
      </p:grpSpPr>
      <p:sp>
        <p:nvSpPr>
          <p:cNvPr id="785" name="Google Shape;785;p116"/>
          <p:cNvSpPr/>
          <p:nvPr/>
        </p:nvSpPr>
        <p:spPr>
          <a:xfrm>
            <a:off x="8901113" y="1"/>
            <a:ext cx="243000" cy="5143500"/>
          </a:xfrm>
          <a:prstGeom prst="rect">
            <a:avLst/>
          </a:prstGeom>
          <a:gradFill>
            <a:gsLst>
              <a:gs pos="0">
                <a:srgbClr val="AEDC28"/>
              </a:gs>
              <a:gs pos="64000">
                <a:srgbClr val="43B7E7"/>
              </a:gs>
              <a:gs pos="100000">
                <a:srgbClr val="43B7E7"/>
              </a:gs>
            </a:gsLst>
            <a:path path="circle">
              <a:fillToRect b="100%" l="100%"/>
            </a:path>
            <a:tileRect r="-100%" t="-10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pic>
        <p:nvPicPr>
          <p:cNvPr id="786" name="Google Shape;786;p116"/>
          <p:cNvPicPr preferRelativeResize="0"/>
          <p:nvPr/>
        </p:nvPicPr>
        <p:blipFill rotWithShape="1">
          <a:blip r:embed="rId3">
            <a:alphaModFix/>
          </a:blip>
          <a:srcRect b="0" l="0" r="0" t="0"/>
          <a:stretch/>
        </p:blipFill>
        <p:spPr>
          <a:xfrm>
            <a:off x="7791559" y="203599"/>
            <a:ext cx="890729" cy="475913"/>
          </a:xfrm>
          <a:prstGeom prst="rect">
            <a:avLst/>
          </a:prstGeom>
          <a:noFill/>
          <a:ln>
            <a:noFill/>
          </a:ln>
        </p:spPr>
      </p:pic>
      <p:sp>
        <p:nvSpPr>
          <p:cNvPr id="787" name="Google Shape;787;p116"/>
          <p:cNvSpPr txBox="1"/>
          <p:nvPr/>
        </p:nvSpPr>
        <p:spPr>
          <a:xfrm>
            <a:off x="315566" y="679513"/>
            <a:ext cx="7675200" cy="815400"/>
          </a:xfrm>
          <a:prstGeom prst="rect">
            <a:avLst/>
          </a:prstGeom>
          <a:noFill/>
          <a:ln>
            <a:noFill/>
          </a:ln>
        </p:spPr>
        <p:txBody>
          <a:bodyPr anchorCtr="0" anchor="t" bIns="34275" lIns="68575" spcFirstLastPara="1" rIns="68575" wrap="square" tIns="34275">
            <a:noAutofit/>
          </a:bodyPr>
          <a:lstStyle/>
          <a:p>
            <a:pPr indent="0" lvl="0" marL="0" marR="0" rtl="0" algn="l">
              <a:lnSpc>
                <a:spcPct val="75000"/>
              </a:lnSpc>
              <a:spcBef>
                <a:spcPts val="0"/>
              </a:spcBef>
              <a:spcAft>
                <a:spcPts val="0"/>
              </a:spcAft>
              <a:buClr>
                <a:srgbClr val="43B7E7"/>
              </a:buClr>
              <a:buSzPts val="3000"/>
              <a:buFont typeface="Tahoma"/>
              <a:buNone/>
            </a:pPr>
            <a:r>
              <a:rPr lang="en" sz="3000">
                <a:solidFill>
                  <a:srgbClr val="43B7E7"/>
                </a:solidFill>
                <a:latin typeface="Tahoma"/>
                <a:ea typeface="Tahoma"/>
                <a:cs typeface="Tahoma"/>
                <a:sym typeface="Tahoma"/>
              </a:rPr>
              <a:t>California Energy Commission Grant</a:t>
            </a:r>
            <a:endParaRPr sz="1500">
              <a:solidFill>
                <a:srgbClr val="43B7E7"/>
              </a:solidFill>
              <a:latin typeface="Tahoma"/>
              <a:ea typeface="Tahoma"/>
              <a:cs typeface="Tahoma"/>
              <a:sym typeface="Tahoma"/>
            </a:endParaRPr>
          </a:p>
          <a:p>
            <a:pPr indent="0" lvl="0" marL="0" marR="0" rtl="0" algn="l">
              <a:lnSpc>
                <a:spcPct val="75000"/>
              </a:lnSpc>
              <a:spcBef>
                <a:spcPts val="0"/>
              </a:spcBef>
              <a:spcAft>
                <a:spcPts val="0"/>
              </a:spcAft>
              <a:buClr>
                <a:schemeClr val="dk1"/>
              </a:buClr>
              <a:buSzPts val="1500"/>
              <a:buFont typeface="Calibri"/>
              <a:buNone/>
            </a:pPr>
            <a:r>
              <a:t/>
            </a:r>
            <a:endParaRPr sz="1500">
              <a:solidFill>
                <a:srgbClr val="43B7E7"/>
              </a:solidFill>
              <a:latin typeface="Tahoma"/>
              <a:ea typeface="Tahoma"/>
              <a:cs typeface="Tahoma"/>
              <a:sym typeface="Tahoma"/>
            </a:endParaRPr>
          </a:p>
          <a:p>
            <a:pPr indent="0" lvl="0" marL="0" marR="0" rtl="0" algn="l">
              <a:lnSpc>
                <a:spcPct val="75000"/>
              </a:lnSpc>
              <a:spcBef>
                <a:spcPts val="0"/>
              </a:spcBef>
              <a:spcAft>
                <a:spcPts val="0"/>
              </a:spcAft>
              <a:buClr>
                <a:srgbClr val="43B7E7"/>
              </a:buClr>
              <a:buSzPts val="3000"/>
              <a:buFont typeface="Tahoma"/>
              <a:buNone/>
            </a:pPr>
            <a:r>
              <a:rPr lang="en" sz="3000">
                <a:solidFill>
                  <a:srgbClr val="43B7E7"/>
                </a:solidFill>
                <a:latin typeface="Tahoma"/>
                <a:ea typeface="Tahoma"/>
                <a:cs typeface="Tahoma"/>
                <a:sym typeface="Tahoma"/>
              </a:rPr>
              <a:t>Program Funds &amp; Goals</a:t>
            </a:r>
            <a:endParaRPr sz="1100"/>
          </a:p>
        </p:txBody>
      </p:sp>
      <p:sp>
        <p:nvSpPr>
          <p:cNvPr id="788" name="Google Shape;788;p116"/>
          <p:cNvSpPr txBox="1"/>
          <p:nvPr/>
        </p:nvSpPr>
        <p:spPr>
          <a:xfrm>
            <a:off x="319325" y="315389"/>
            <a:ext cx="2334300" cy="180900"/>
          </a:xfrm>
          <a:prstGeom prst="rect">
            <a:avLst/>
          </a:prstGeom>
          <a:noFill/>
          <a:ln>
            <a:noFill/>
          </a:ln>
        </p:spPr>
        <p:txBody>
          <a:bodyPr anchorCtr="0" anchor="t" bIns="34275" lIns="68575" spcFirstLastPara="1" rIns="68575" wrap="square" tIns="34275">
            <a:noAutofit/>
          </a:bodyPr>
          <a:lstStyle/>
          <a:p>
            <a:pPr indent="0" lvl="0" marL="0" marR="0" rtl="0" algn="l">
              <a:lnSpc>
                <a:spcPct val="90000"/>
              </a:lnSpc>
              <a:spcBef>
                <a:spcPts val="0"/>
              </a:spcBef>
              <a:spcAft>
                <a:spcPts val="0"/>
              </a:spcAft>
              <a:buClr>
                <a:srgbClr val="4D4845"/>
              </a:buClr>
              <a:buSzPts val="600"/>
              <a:buFont typeface="Arial"/>
              <a:buNone/>
            </a:pPr>
            <a:r>
              <a:rPr b="1" lang="en" sz="600" cap="none">
                <a:solidFill>
                  <a:srgbClr val="4D4845"/>
                </a:solidFill>
                <a:latin typeface="Roboto"/>
                <a:ea typeface="Roboto"/>
                <a:cs typeface="Roboto"/>
                <a:sym typeface="Roboto"/>
              </a:rPr>
              <a:t>REDUCING CARBON EMISSIONS AT SCALE</a:t>
            </a:r>
            <a:endParaRPr sz="1100"/>
          </a:p>
        </p:txBody>
      </p:sp>
      <p:sp>
        <p:nvSpPr>
          <p:cNvPr id="789" name="Google Shape;789;p116"/>
          <p:cNvSpPr txBox="1"/>
          <p:nvPr>
            <p:ph idx="1" type="body"/>
          </p:nvPr>
        </p:nvSpPr>
        <p:spPr>
          <a:xfrm>
            <a:off x="337884" y="1200483"/>
            <a:ext cx="4312500" cy="3627600"/>
          </a:xfrm>
          <a:prstGeom prst="rect">
            <a:avLst/>
          </a:prstGeom>
          <a:noFill/>
          <a:ln>
            <a:noFill/>
          </a:ln>
        </p:spPr>
        <p:txBody>
          <a:bodyPr anchorCtr="0" anchor="ctr" bIns="34275" lIns="68575" spcFirstLastPara="1" rIns="68575" wrap="square" tIns="34275">
            <a:normAutofit/>
          </a:bodyPr>
          <a:lstStyle/>
          <a:p>
            <a:pPr indent="-177800" lvl="0" marL="177800" rtl="0" algn="l">
              <a:lnSpc>
                <a:spcPct val="120000"/>
              </a:lnSpc>
              <a:spcBef>
                <a:spcPts val="0"/>
              </a:spcBef>
              <a:spcAft>
                <a:spcPts val="0"/>
              </a:spcAft>
              <a:buClr>
                <a:schemeClr val="dk2"/>
              </a:buClr>
              <a:buSzPts val="1800"/>
              <a:buChar char="•"/>
            </a:pPr>
            <a:r>
              <a:rPr lang="en" sz="1800">
                <a:solidFill>
                  <a:schemeClr val="dk2"/>
                </a:solidFill>
                <a:latin typeface="Tahoma"/>
                <a:ea typeface="Tahoma"/>
                <a:cs typeface="Tahoma"/>
                <a:sym typeface="Tahoma"/>
              </a:rPr>
              <a:t>$3M over 2.5 years (2023-2025)</a:t>
            </a:r>
            <a:endParaRPr/>
          </a:p>
          <a:p>
            <a:pPr indent="-177800" lvl="0" marL="177800" rtl="0" algn="l">
              <a:lnSpc>
                <a:spcPct val="120000"/>
              </a:lnSpc>
              <a:spcBef>
                <a:spcPts val="1700"/>
              </a:spcBef>
              <a:spcAft>
                <a:spcPts val="0"/>
              </a:spcAft>
              <a:buClr>
                <a:schemeClr val="dk2"/>
              </a:buClr>
              <a:buSzPts val="1800"/>
              <a:buChar char="•"/>
            </a:pPr>
            <a:r>
              <a:rPr lang="en" sz="1800">
                <a:solidFill>
                  <a:schemeClr val="dk2"/>
                </a:solidFill>
                <a:latin typeface="Tahoma"/>
                <a:ea typeface="Tahoma"/>
                <a:cs typeface="Tahoma"/>
                <a:sym typeface="Tahoma"/>
              </a:rPr>
              <a:t>76 Multifamily Properties and 375 Ports</a:t>
            </a:r>
            <a:endParaRPr/>
          </a:p>
          <a:p>
            <a:pPr indent="-177800" lvl="0" marL="177800" rtl="0" algn="l">
              <a:lnSpc>
                <a:spcPct val="120000"/>
              </a:lnSpc>
              <a:spcBef>
                <a:spcPts val="1700"/>
              </a:spcBef>
              <a:spcAft>
                <a:spcPts val="0"/>
              </a:spcAft>
              <a:buClr>
                <a:schemeClr val="dk2"/>
              </a:buClr>
              <a:buSzPts val="1800"/>
              <a:buChar char="•"/>
            </a:pPr>
            <a:r>
              <a:rPr lang="en" sz="1800">
                <a:solidFill>
                  <a:schemeClr val="dk2"/>
                </a:solidFill>
                <a:latin typeface="Tahoma"/>
                <a:ea typeface="Tahoma"/>
                <a:cs typeface="Tahoma"/>
                <a:sym typeface="Tahoma"/>
              </a:rPr>
              <a:t>75% in Priority Communities</a:t>
            </a:r>
            <a:endParaRPr/>
          </a:p>
          <a:p>
            <a:pPr indent="-177800" lvl="0" marL="177800" rtl="0" algn="l">
              <a:lnSpc>
                <a:spcPct val="120000"/>
              </a:lnSpc>
              <a:spcBef>
                <a:spcPts val="1700"/>
              </a:spcBef>
              <a:spcAft>
                <a:spcPts val="0"/>
              </a:spcAft>
              <a:buClr>
                <a:schemeClr val="dk2"/>
              </a:buClr>
              <a:buSzPts val="1800"/>
              <a:buChar char="•"/>
            </a:pPr>
            <a:r>
              <a:rPr lang="en" sz="1800">
                <a:solidFill>
                  <a:schemeClr val="dk2"/>
                </a:solidFill>
                <a:latin typeface="Tahoma"/>
                <a:ea typeface="Tahoma"/>
                <a:cs typeface="Tahoma"/>
                <a:sym typeface="Tahoma"/>
              </a:rPr>
              <a:t>Resident Outreach and Staff Training</a:t>
            </a:r>
            <a:endParaRPr/>
          </a:p>
          <a:p>
            <a:pPr indent="-177800" lvl="0" marL="177800" rtl="0" algn="l">
              <a:lnSpc>
                <a:spcPct val="120000"/>
              </a:lnSpc>
              <a:spcBef>
                <a:spcPts val="1700"/>
              </a:spcBef>
              <a:spcAft>
                <a:spcPts val="0"/>
              </a:spcAft>
              <a:buClr>
                <a:schemeClr val="dk2"/>
              </a:buClr>
              <a:buSzPts val="1800"/>
              <a:buChar char="•"/>
            </a:pPr>
            <a:r>
              <a:rPr lang="en" sz="1800">
                <a:solidFill>
                  <a:schemeClr val="dk2"/>
                </a:solidFill>
                <a:latin typeface="Tahoma"/>
                <a:ea typeface="Tahoma"/>
                <a:cs typeface="Tahoma"/>
                <a:sym typeface="Tahoma"/>
              </a:rPr>
              <a:t>Northern CA delivery focus</a:t>
            </a:r>
            <a:endParaRPr/>
          </a:p>
        </p:txBody>
      </p:sp>
      <p:pic>
        <p:nvPicPr>
          <p:cNvPr id="790" name="Google Shape;790;p116"/>
          <p:cNvPicPr preferRelativeResize="0"/>
          <p:nvPr/>
        </p:nvPicPr>
        <p:blipFill rotWithShape="1">
          <a:blip r:embed="rId4">
            <a:alphaModFix/>
          </a:blip>
          <a:srcRect b="11685" l="20991" r="11096" t="12089"/>
          <a:stretch/>
        </p:blipFill>
        <p:spPr>
          <a:xfrm>
            <a:off x="4813019" y="1087190"/>
            <a:ext cx="3919745" cy="3299628"/>
          </a:xfrm>
          <a:prstGeom prst="rect">
            <a:avLst/>
          </a:prstGeom>
          <a:noFill/>
          <a:ln>
            <a:noFill/>
          </a:ln>
        </p:spPr>
      </p:pic>
      <p:pic>
        <p:nvPicPr>
          <p:cNvPr id="791" name="Google Shape;791;p116"/>
          <p:cNvPicPr preferRelativeResize="0"/>
          <p:nvPr/>
        </p:nvPicPr>
        <p:blipFill rotWithShape="1">
          <a:blip r:embed="rId5">
            <a:alphaModFix/>
          </a:blip>
          <a:srcRect b="0" l="12474" r="12467" t="0"/>
          <a:stretch/>
        </p:blipFill>
        <p:spPr>
          <a:xfrm>
            <a:off x="6208117" y="2704107"/>
            <a:ext cx="2477700" cy="2477700"/>
          </a:xfrm>
          <a:prstGeom prst="ellipse">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57" name="Shape 457"/>
        <p:cNvGrpSpPr/>
        <p:nvPr/>
      </p:nvGrpSpPr>
      <p:grpSpPr>
        <a:xfrm>
          <a:off x="0" y="0"/>
          <a:ext cx="0" cy="0"/>
          <a:chOff x="0" y="0"/>
          <a:chExt cx="0" cy="0"/>
        </a:xfrm>
      </p:grpSpPr>
      <p:sp>
        <p:nvSpPr>
          <p:cNvPr id="458" name="Google Shape;458;p8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Agenda</a:t>
            </a:r>
            <a:endParaRPr/>
          </a:p>
        </p:txBody>
      </p:sp>
      <p:graphicFrame>
        <p:nvGraphicFramePr>
          <p:cNvPr id="459" name="Google Shape;459;p81"/>
          <p:cNvGraphicFramePr/>
          <p:nvPr/>
        </p:nvGraphicFramePr>
        <p:xfrm>
          <a:off x="384075" y="1017730"/>
          <a:ext cx="3000000" cy="3000000"/>
        </p:xfrm>
        <a:graphic>
          <a:graphicData uri="http://schemas.openxmlformats.org/drawingml/2006/table">
            <a:tbl>
              <a:tblPr>
                <a:noFill/>
                <a:tableStyleId>{89A282B0-F764-47E4-BE27-24DAEE87F5B2}</a:tableStyleId>
              </a:tblPr>
              <a:tblGrid>
                <a:gridCol w="2546425"/>
                <a:gridCol w="4454425"/>
                <a:gridCol w="1375000"/>
              </a:tblGrid>
              <a:tr h="359875">
                <a:tc>
                  <a:txBody>
                    <a:bodyPr/>
                    <a:lstStyle/>
                    <a:p>
                      <a:pPr indent="0" lvl="0" marL="0" rtl="0" algn="l">
                        <a:spcBef>
                          <a:spcPts val="0"/>
                        </a:spcBef>
                        <a:spcAft>
                          <a:spcPts val="0"/>
                        </a:spcAft>
                        <a:buNone/>
                      </a:pPr>
                      <a:r>
                        <a:rPr b="1" lang="en" sz="1300">
                          <a:latin typeface="Barlow"/>
                          <a:ea typeface="Barlow"/>
                          <a:cs typeface="Barlow"/>
                          <a:sym typeface="Barlow"/>
                        </a:rPr>
                        <a:t>Topic</a:t>
                      </a:r>
                      <a:endParaRPr b="1" sz="1300">
                        <a:latin typeface="Barlow"/>
                        <a:ea typeface="Barlow"/>
                        <a:cs typeface="Barlow"/>
                        <a:sym typeface="Barlow"/>
                      </a:endParaRPr>
                    </a:p>
                  </a:txBody>
                  <a:tcPr marT="91425" marB="91425" marR="91425" marL="91425"/>
                </a:tc>
                <a:tc>
                  <a:txBody>
                    <a:bodyPr/>
                    <a:lstStyle/>
                    <a:p>
                      <a:pPr indent="0" lvl="0" marL="0" rtl="0" algn="l">
                        <a:spcBef>
                          <a:spcPts val="0"/>
                        </a:spcBef>
                        <a:spcAft>
                          <a:spcPts val="0"/>
                        </a:spcAft>
                        <a:buNone/>
                      </a:pPr>
                      <a:r>
                        <a:rPr b="1" lang="en" sz="1300">
                          <a:latin typeface="Barlow"/>
                          <a:ea typeface="Barlow"/>
                          <a:cs typeface="Barlow"/>
                          <a:sym typeface="Barlow"/>
                        </a:rPr>
                        <a:t>Speaker</a:t>
                      </a:r>
                      <a:endParaRPr b="1" sz="1300">
                        <a:latin typeface="Barlow"/>
                        <a:ea typeface="Barlow"/>
                        <a:cs typeface="Barlow"/>
                        <a:sym typeface="Barlow"/>
                      </a:endParaRPr>
                    </a:p>
                  </a:txBody>
                  <a:tcPr marT="91425" marB="91425" marR="91425" marL="91425"/>
                </a:tc>
                <a:tc>
                  <a:txBody>
                    <a:bodyPr/>
                    <a:lstStyle/>
                    <a:p>
                      <a:pPr indent="0" lvl="0" marL="0" rtl="0" algn="l">
                        <a:spcBef>
                          <a:spcPts val="0"/>
                        </a:spcBef>
                        <a:spcAft>
                          <a:spcPts val="0"/>
                        </a:spcAft>
                        <a:buNone/>
                      </a:pPr>
                      <a:r>
                        <a:rPr b="1" lang="en" sz="1300">
                          <a:latin typeface="Barlow"/>
                          <a:ea typeface="Barlow"/>
                          <a:cs typeface="Barlow"/>
                          <a:sym typeface="Barlow"/>
                        </a:rPr>
                        <a:t>Duration</a:t>
                      </a:r>
                      <a:endParaRPr b="1" sz="1300">
                        <a:latin typeface="Barlow"/>
                        <a:ea typeface="Barlow"/>
                        <a:cs typeface="Barlow"/>
                        <a:sym typeface="Barlow"/>
                      </a:endParaRPr>
                    </a:p>
                  </a:txBody>
                  <a:tcPr marT="91425" marB="91425" marR="91425" marL="91425"/>
                </a:tc>
              </a:tr>
              <a:tr h="547025">
                <a:tc>
                  <a:txBody>
                    <a:bodyPr/>
                    <a:lstStyle/>
                    <a:p>
                      <a:pPr indent="0" lvl="0" marL="0" rtl="0" algn="l">
                        <a:spcBef>
                          <a:spcPts val="0"/>
                        </a:spcBef>
                        <a:spcAft>
                          <a:spcPts val="0"/>
                        </a:spcAft>
                        <a:buNone/>
                      </a:pPr>
                      <a:r>
                        <a:rPr lang="en" sz="1300">
                          <a:latin typeface="Barlow"/>
                          <a:ea typeface="Barlow"/>
                          <a:cs typeface="Barlow"/>
                          <a:sym typeface="Barlow"/>
                        </a:rPr>
                        <a:t>Introduction to Panel and Session</a:t>
                      </a:r>
                      <a:endParaRPr sz="1300">
                        <a:latin typeface="Barlow"/>
                        <a:ea typeface="Barlow"/>
                        <a:cs typeface="Barlow"/>
                        <a:sym typeface="Barlow"/>
                      </a:endParaRPr>
                    </a:p>
                  </a:txBody>
                  <a:tcPr marT="91425" marB="91425" marR="91425" marL="91425"/>
                </a:tc>
                <a:tc>
                  <a:txBody>
                    <a:bodyPr/>
                    <a:lstStyle/>
                    <a:p>
                      <a:pPr indent="0" lvl="0" marL="0" rtl="0" algn="l">
                        <a:spcBef>
                          <a:spcPts val="0"/>
                        </a:spcBef>
                        <a:spcAft>
                          <a:spcPts val="0"/>
                        </a:spcAft>
                        <a:buClr>
                          <a:schemeClr val="dk1"/>
                        </a:buClr>
                        <a:buSzPts val="1100"/>
                        <a:buFont typeface="Arial"/>
                        <a:buNone/>
                      </a:pPr>
                      <a:r>
                        <a:rPr lang="en" sz="1300">
                          <a:solidFill>
                            <a:schemeClr val="dk1"/>
                          </a:solidFill>
                          <a:latin typeface="Barlow"/>
                          <a:ea typeface="Barlow"/>
                          <a:cs typeface="Barlow"/>
                          <a:sym typeface="Barlow"/>
                        </a:rPr>
                        <a:t>Vania Fong, Community Environmental Council</a:t>
                      </a:r>
                      <a:endParaRPr sz="1300">
                        <a:latin typeface="Barlow"/>
                        <a:ea typeface="Barlow"/>
                        <a:cs typeface="Barlow"/>
                        <a:sym typeface="Barlow"/>
                      </a:endParaRPr>
                    </a:p>
                  </a:txBody>
                  <a:tcPr marT="91425" marB="91425" marR="91425" marL="91425"/>
                </a:tc>
                <a:tc>
                  <a:txBody>
                    <a:bodyPr/>
                    <a:lstStyle/>
                    <a:p>
                      <a:pPr indent="0" lvl="0" marL="0" rtl="0" algn="l">
                        <a:spcBef>
                          <a:spcPts val="0"/>
                        </a:spcBef>
                        <a:spcAft>
                          <a:spcPts val="0"/>
                        </a:spcAft>
                        <a:buNone/>
                      </a:pPr>
                      <a:r>
                        <a:rPr lang="en" sz="1300">
                          <a:latin typeface="Barlow"/>
                          <a:ea typeface="Barlow"/>
                          <a:cs typeface="Barlow"/>
                          <a:sym typeface="Barlow"/>
                        </a:rPr>
                        <a:t>10 min</a:t>
                      </a:r>
                      <a:endParaRPr sz="1300">
                        <a:latin typeface="Barlow"/>
                        <a:ea typeface="Barlow"/>
                        <a:cs typeface="Barlow"/>
                        <a:sym typeface="Barlow"/>
                      </a:endParaRPr>
                    </a:p>
                  </a:txBody>
                  <a:tcPr marT="91425" marB="91425" marR="91425" marL="91425"/>
                </a:tc>
              </a:tr>
              <a:tr h="610150">
                <a:tc>
                  <a:txBody>
                    <a:bodyPr/>
                    <a:lstStyle/>
                    <a:p>
                      <a:pPr indent="0" lvl="0" marL="0" rtl="0" algn="l">
                        <a:spcBef>
                          <a:spcPts val="0"/>
                        </a:spcBef>
                        <a:spcAft>
                          <a:spcPts val="0"/>
                        </a:spcAft>
                        <a:buNone/>
                      </a:pPr>
                      <a:r>
                        <a:rPr lang="en" sz="1300">
                          <a:latin typeface="Barlow"/>
                          <a:ea typeface="Barlow"/>
                          <a:cs typeface="Barlow"/>
                          <a:sym typeface="Barlow"/>
                        </a:rPr>
                        <a:t>Multifamily Energy Efficiency</a:t>
                      </a:r>
                      <a:endParaRPr sz="1300">
                        <a:latin typeface="Barlow"/>
                        <a:ea typeface="Barlow"/>
                        <a:cs typeface="Barlow"/>
                        <a:sym typeface="Barlow"/>
                      </a:endParaRPr>
                    </a:p>
                  </a:txBody>
                  <a:tcPr marT="91425" marB="91425" marR="91425" marL="91425"/>
                </a:tc>
                <a:tc>
                  <a:txBody>
                    <a:bodyPr/>
                    <a:lstStyle/>
                    <a:p>
                      <a:pPr indent="0" lvl="0" marL="0" rtl="0" algn="l">
                        <a:spcBef>
                          <a:spcPts val="0"/>
                        </a:spcBef>
                        <a:spcAft>
                          <a:spcPts val="0"/>
                        </a:spcAft>
                        <a:buNone/>
                      </a:pPr>
                      <a:r>
                        <a:rPr lang="en" sz="1300">
                          <a:latin typeface="Barlow"/>
                          <a:ea typeface="Barlow"/>
                          <a:cs typeface="Barlow"/>
                          <a:sym typeface="Barlow"/>
                        </a:rPr>
                        <a:t>Marisa Hanson-Lopez, Tri-County Regional Energy Network (3C-REN)</a:t>
                      </a:r>
                      <a:endParaRPr sz="1300">
                        <a:latin typeface="Barlow"/>
                        <a:ea typeface="Barlow"/>
                        <a:cs typeface="Barlow"/>
                        <a:sym typeface="Barlow"/>
                      </a:endParaRPr>
                    </a:p>
                  </a:txBody>
                  <a:tcPr marT="91425" marB="91425" marR="91425" marL="91425"/>
                </a:tc>
                <a:tc>
                  <a:txBody>
                    <a:bodyPr/>
                    <a:lstStyle/>
                    <a:p>
                      <a:pPr indent="0" lvl="0" marL="0" rtl="0" algn="l">
                        <a:spcBef>
                          <a:spcPts val="0"/>
                        </a:spcBef>
                        <a:spcAft>
                          <a:spcPts val="0"/>
                        </a:spcAft>
                        <a:buClr>
                          <a:schemeClr val="dk1"/>
                        </a:buClr>
                        <a:buSzPts val="1100"/>
                        <a:buFont typeface="Arial"/>
                        <a:buNone/>
                      </a:pPr>
                      <a:r>
                        <a:rPr lang="en" sz="1300">
                          <a:solidFill>
                            <a:schemeClr val="dk1"/>
                          </a:solidFill>
                          <a:latin typeface="Barlow"/>
                          <a:ea typeface="Barlow"/>
                          <a:cs typeface="Barlow"/>
                          <a:sym typeface="Barlow"/>
                        </a:rPr>
                        <a:t>10-15 min</a:t>
                      </a:r>
                      <a:endParaRPr sz="1300">
                        <a:latin typeface="Barlow"/>
                        <a:ea typeface="Barlow"/>
                        <a:cs typeface="Barlow"/>
                        <a:sym typeface="Barlow"/>
                      </a:endParaRPr>
                    </a:p>
                  </a:txBody>
                  <a:tcPr marT="91425" marB="91425" marR="91425" marL="91425"/>
                </a:tc>
              </a:tr>
              <a:tr h="547025">
                <a:tc>
                  <a:txBody>
                    <a:bodyPr/>
                    <a:lstStyle/>
                    <a:p>
                      <a:pPr indent="0" lvl="0" marL="0" rtl="0" algn="l">
                        <a:spcBef>
                          <a:spcPts val="0"/>
                        </a:spcBef>
                        <a:spcAft>
                          <a:spcPts val="0"/>
                        </a:spcAft>
                        <a:buNone/>
                      </a:pPr>
                      <a:r>
                        <a:rPr lang="en" sz="1300">
                          <a:latin typeface="Barlow"/>
                          <a:ea typeface="Barlow"/>
                          <a:cs typeface="Barlow"/>
                          <a:sym typeface="Barlow"/>
                        </a:rPr>
                        <a:t>Enabling EV Charging in Apartments</a:t>
                      </a:r>
                      <a:endParaRPr sz="1300">
                        <a:latin typeface="Barlow"/>
                        <a:ea typeface="Barlow"/>
                        <a:cs typeface="Barlow"/>
                        <a:sym typeface="Barlow"/>
                      </a:endParaRPr>
                    </a:p>
                  </a:txBody>
                  <a:tcPr marT="91425" marB="91425" marR="91425" marL="91425"/>
                </a:tc>
                <a:tc>
                  <a:txBody>
                    <a:bodyPr/>
                    <a:lstStyle/>
                    <a:p>
                      <a:pPr indent="0" lvl="0" marL="0" rtl="0" algn="l">
                        <a:spcBef>
                          <a:spcPts val="0"/>
                        </a:spcBef>
                        <a:spcAft>
                          <a:spcPts val="0"/>
                        </a:spcAft>
                        <a:buNone/>
                      </a:pPr>
                      <a:r>
                        <a:rPr lang="en" sz="1300">
                          <a:latin typeface="Barlow"/>
                          <a:ea typeface="Barlow"/>
                          <a:cs typeface="Barlow"/>
                          <a:sym typeface="Barlow"/>
                        </a:rPr>
                        <a:t>Kirsten Liske, Ecology Action  </a:t>
                      </a:r>
                      <a:endParaRPr sz="1300">
                        <a:latin typeface="Barlow"/>
                        <a:ea typeface="Barlow"/>
                        <a:cs typeface="Barlow"/>
                        <a:sym typeface="Barlow"/>
                      </a:endParaRPr>
                    </a:p>
                  </a:txBody>
                  <a:tcPr marT="91425" marB="91425" marR="91425" marL="91425"/>
                </a:tc>
                <a:tc>
                  <a:txBody>
                    <a:bodyPr/>
                    <a:lstStyle/>
                    <a:p>
                      <a:pPr indent="0" lvl="0" marL="0" rtl="0" algn="l">
                        <a:spcBef>
                          <a:spcPts val="0"/>
                        </a:spcBef>
                        <a:spcAft>
                          <a:spcPts val="0"/>
                        </a:spcAft>
                        <a:buClr>
                          <a:schemeClr val="dk1"/>
                        </a:buClr>
                        <a:buSzPts val="1100"/>
                        <a:buFont typeface="Arial"/>
                        <a:buNone/>
                      </a:pPr>
                      <a:r>
                        <a:rPr lang="en" sz="1300">
                          <a:solidFill>
                            <a:schemeClr val="dk1"/>
                          </a:solidFill>
                          <a:latin typeface="Barlow"/>
                          <a:ea typeface="Barlow"/>
                          <a:cs typeface="Barlow"/>
                          <a:sym typeface="Barlow"/>
                        </a:rPr>
                        <a:t>10-15 min</a:t>
                      </a:r>
                      <a:endParaRPr sz="1300">
                        <a:latin typeface="Barlow"/>
                        <a:ea typeface="Barlow"/>
                        <a:cs typeface="Barlow"/>
                        <a:sym typeface="Barlow"/>
                      </a:endParaRPr>
                    </a:p>
                  </a:txBody>
                  <a:tcPr marT="91425" marB="91425" marR="91425" marL="91425"/>
                </a:tc>
              </a:tr>
              <a:tr h="547025">
                <a:tc>
                  <a:txBody>
                    <a:bodyPr/>
                    <a:lstStyle/>
                    <a:p>
                      <a:pPr indent="0" lvl="0" marL="0" rtl="0" algn="l">
                        <a:spcBef>
                          <a:spcPts val="0"/>
                        </a:spcBef>
                        <a:spcAft>
                          <a:spcPts val="0"/>
                        </a:spcAft>
                        <a:buClr>
                          <a:schemeClr val="dk1"/>
                        </a:buClr>
                        <a:buSzPts val="1100"/>
                        <a:buFont typeface="Arial"/>
                        <a:buNone/>
                      </a:pPr>
                      <a:r>
                        <a:rPr lang="en" sz="1300">
                          <a:solidFill>
                            <a:schemeClr val="dk1"/>
                          </a:solidFill>
                          <a:latin typeface="Barlow"/>
                          <a:ea typeface="Barlow"/>
                          <a:cs typeface="Barlow"/>
                          <a:sym typeface="Barlow"/>
                        </a:rPr>
                        <a:t>Solar on Multifamily Affordable Housing</a:t>
                      </a:r>
                      <a:endParaRPr sz="1300">
                        <a:latin typeface="Barlow"/>
                        <a:ea typeface="Barlow"/>
                        <a:cs typeface="Barlow"/>
                        <a:sym typeface="Barlow"/>
                      </a:endParaRPr>
                    </a:p>
                  </a:txBody>
                  <a:tcPr marT="91425" marB="91425" marR="91425" marL="91425"/>
                </a:tc>
                <a:tc>
                  <a:txBody>
                    <a:bodyPr/>
                    <a:lstStyle/>
                    <a:p>
                      <a:pPr indent="0" lvl="0" marL="0" rtl="0" algn="l">
                        <a:spcBef>
                          <a:spcPts val="0"/>
                        </a:spcBef>
                        <a:spcAft>
                          <a:spcPts val="0"/>
                        </a:spcAft>
                        <a:buNone/>
                      </a:pPr>
                      <a:r>
                        <a:rPr lang="en" sz="1300">
                          <a:latin typeface="Barlow"/>
                          <a:ea typeface="Barlow"/>
                          <a:cs typeface="Barlow"/>
                          <a:sym typeface="Barlow"/>
                        </a:rPr>
                        <a:t>Vallerie Gonzalez, Center for Sustainable Energy</a:t>
                      </a:r>
                      <a:endParaRPr sz="1300">
                        <a:latin typeface="Barlow"/>
                        <a:ea typeface="Barlow"/>
                        <a:cs typeface="Barlow"/>
                        <a:sym typeface="Barlow"/>
                      </a:endParaRPr>
                    </a:p>
                  </a:txBody>
                  <a:tcPr marT="91425" marB="91425" marR="91425" marL="91425"/>
                </a:tc>
                <a:tc>
                  <a:txBody>
                    <a:bodyPr/>
                    <a:lstStyle/>
                    <a:p>
                      <a:pPr indent="0" lvl="0" marL="0" rtl="0" algn="l">
                        <a:spcBef>
                          <a:spcPts val="0"/>
                        </a:spcBef>
                        <a:spcAft>
                          <a:spcPts val="0"/>
                        </a:spcAft>
                        <a:buNone/>
                      </a:pPr>
                      <a:r>
                        <a:rPr lang="en" sz="1300">
                          <a:latin typeface="Barlow"/>
                          <a:ea typeface="Barlow"/>
                          <a:cs typeface="Barlow"/>
                          <a:sym typeface="Barlow"/>
                        </a:rPr>
                        <a:t>10-15 min</a:t>
                      </a:r>
                      <a:endParaRPr sz="1300">
                        <a:latin typeface="Barlow"/>
                        <a:ea typeface="Barlow"/>
                        <a:cs typeface="Barlow"/>
                        <a:sym typeface="Barlow"/>
                      </a:endParaRPr>
                    </a:p>
                  </a:txBody>
                  <a:tcPr marT="91425" marB="91425" marR="91425" marL="91425"/>
                </a:tc>
              </a:tr>
              <a:tr h="610150">
                <a:tc>
                  <a:txBody>
                    <a:bodyPr/>
                    <a:lstStyle/>
                    <a:p>
                      <a:pPr indent="0" lvl="0" marL="0" rtl="0" algn="l">
                        <a:spcBef>
                          <a:spcPts val="0"/>
                        </a:spcBef>
                        <a:spcAft>
                          <a:spcPts val="0"/>
                        </a:spcAft>
                        <a:buNone/>
                      </a:pPr>
                      <a:r>
                        <a:rPr lang="en" sz="1300">
                          <a:solidFill>
                            <a:schemeClr val="dk1"/>
                          </a:solidFill>
                          <a:latin typeface="Barlow"/>
                          <a:ea typeface="Barlow"/>
                          <a:cs typeface="Barlow"/>
                          <a:sym typeface="Barlow"/>
                        </a:rPr>
                        <a:t>Q&amp;A</a:t>
                      </a:r>
                      <a:endParaRPr sz="1300">
                        <a:solidFill>
                          <a:schemeClr val="dk1"/>
                        </a:solidFill>
                        <a:latin typeface="Barlow"/>
                        <a:ea typeface="Barlow"/>
                        <a:cs typeface="Barlow"/>
                        <a:sym typeface="Barlow"/>
                      </a:endParaRPr>
                    </a:p>
                  </a:txBody>
                  <a:tcPr marT="91425" marB="91425" marR="91425" marL="91425"/>
                </a:tc>
                <a:tc>
                  <a:txBody>
                    <a:bodyPr/>
                    <a:lstStyle/>
                    <a:p>
                      <a:pPr indent="0" lvl="0" marL="0" rtl="0" algn="l">
                        <a:spcBef>
                          <a:spcPts val="0"/>
                        </a:spcBef>
                        <a:spcAft>
                          <a:spcPts val="0"/>
                        </a:spcAft>
                        <a:buNone/>
                      </a:pPr>
                      <a:r>
                        <a:rPr lang="en" sz="1300">
                          <a:latin typeface="Barlow"/>
                          <a:ea typeface="Barlow"/>
                          <a:cs typeface="Barlow"/>
                          <a:sym typeface="Barlow"/>
                        </a:rPr>
                        <a:t>Moderators: Vania Fong and Cameron Gray, Community Environmental Council</a:t>
                      </a:r>
                      <a:endParaRPr sz="1300">
                        <a:latin typeface="Barlow"/>
                        <a:ea typeface="Barlow"/>
                        <a:cs typeface="Barlow"/>
                        <a:sym typeface="Barlow"/>
                      </a:endParaRPr>
                    </a:p>
                  </a:txBody>
                  <a:tcPr marT="91425" marB="91425" marR="91425" marL="91425"/>
                </a:tc>
                <a:tc>
                  <a:txBody>
                    <a:bodyPr/>
                    <a:lstStyle/>
                    <a:p>
                      <a:pPr indent="0" lvl="0" marL="0" rtl="0" algn="l">
                        <a:spcBef>
                          <a:spcPts val="0"/>
                        </a:spcBef>
                        <a:spcAft>
                          <a:spcPts val="0"/>
                        </a:spcAft>
                        <a:buNone/>
                      </a:pPr>
                      <a:r>
                        <a:rPr lang="en" sz="1300">
                          <a:latin typeface="Barlow"/>
                          <a:ea typeface="Barlow"/>
                          <a:cs typeface="Barlow"/>
                          <a:sym typeface="Barlow"/>
                        </a:rPr>
                        <a:t>20 min</a:t>
                      </a:r>
                      <a:endParaRPr sz="1300">
                        <a:latin typeface="Barlow"/>
                        <a:ea typeface="Barlow"/>
                        <a:cs typeface="Barlow"/>
                        <a:sym typeface="Barlow"/>
                      </a:endParaRPr>
                    </a:p>
                  </a:txBody>
                  <a:tcPr marT="91425" marB="91425" marR="91425" marL="91425"/>
                </a:tc>
              </a:tr>
            </a:tbl>
          </a:graphicData>
        </a:graphic>
      </p:graphicFrame>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6" name="Shape 796"/>
        <p:cNvGrpSpPr/>
        <p:nvPr/>
      </p:nvGrpSpPr>
      <p:grpSpPr>
        <a:xfrm>
          <a:off x="0" y="0"/>
          <a:ext cx="0" cy="0"/>
          <a:chOff x="0" y="0"/>
          <a:chExt cx="0" cy="0"/>
        </a:xfrm>
      </p:grpSpPr>
      <p:pic>
        <p:nvPicPr>
          <p:cNvPr id="797" name="Google Shape;797;p117"/>
          <p:cNvPicPr preferRelativeResize="0"/>
          <p:nvPr/>
        </p:nvPicPr>
        <p:blipFill rotWithShape="1">
          <a:blip r:embed="rId3">
            <a:alphaModFix/>
          </a:blip>
          <a:srcRect b="1849" l="0" r="0" t="1839"/>
          <a:stretch/>
        </p:blipFill>
        <p:spPr>
          <a:xfrm>
            <a:off x="0" y="0"/>
            <a:ext cx="9143996" cy="5143502"/>
          </a:xfrm>
          <a:prstGeom prst="rect">
            <a:avLst/>
          </a:prstGeom>
          <a:noFill/>
          <a:ln>
            <a:noFill/>
          </a:ln>
        </p:spPr>
      </p:pic>
      <p:sp>
        <p:nvSpPr>
          <p:cNvPr id="798" name="Google Shape;798;p117"/>
          <p:cNvSpPr/>
          <p:nvPr/>
        </p:nvSpPr>
        <p:spPr>
          <a:xfrm>
            <a:off x="4386494" y="1932992"/>
            <a:ext cx="3859500" cy="1547400"/>
          </a:xfrm>
          <a:prstGeom prst="rect">
            <a:avLst/>
          </a:prstGeom>
          <a:gradFill>
            <a:gsLst>
              <a:gs pos="0">
                <a:srgbClr val="AEDC28"/>
              </a:gs>
              <a:gs pos="64000">
                <a:srgbClr val="43B7E7"/>
              </a:gs>
              <a:gs pos="100000">
                <a:srgbClr val="43B7E7"/>
              </a:gs>
            </a:gsLst>
            <a:path path="circle">
              <a:fillToRect b="100%" l="100%"/>
            </a:path>
            <a:tileRect r="-100%" t="-10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799" name="Google Shape;799;p117"/>
          <p:cNvSpPr txBox="1"/>
          <p:nvPr/>
        </p:nvSpPr>
        <p:spPr>
          <a:xfrm>
            <a:off x="4520491" y="2210214"/>
            <a:ext cx="3291600" cy="723300"/>
          </a:xfrm>
          <a:prstGeom prst="rect">
            <a:avLst/>
          </a:prstGeom>
          <a:noFill/>
          <a:ln>
            <a:noFill/>
          </a:ln>
        </p:spPr>
        <p:txBody>
          <a:bodyPr anchorCtr="0" anchor="t" bIns="34275" lIns="68575" spcFirstLastPara="1" rIns="68575" wrap="square" tIns="34275">
            <a:noAutofit/>
          </a:bodyPr>
          <a:lstStyle/>
          <a:p>
            <a:pPr indent="0" lvl="0" marL="0" marR="0" rtl="0" algn="ctr">
              <a:lnSpc>
                <a:spcPct val="75000"/>
              </a:lnSpc>
              <a:spcBef>
                <a:spcPts val="0"/>
              </a:spcBef>
              <a:spcAft>
                <a:spcPts val="0"/>
              </a:spcAft>
              <a:buClr>
                <a:schemeClr val="lt1"/>
              </a:buClr>
              <a:buSzPts val="3300"/>
              <a:buFont typeface="Roboto"/>
              <a:buNone/>
            </a:pPr>
            <a:r>
              <a:rPr b="1" i="1" lang="en" sz="3300" cap="none">
                <a:solidFill>
                  <a:schemeClr val="lt1"/>
                </a:solidFill>
                <a:latin typeface="Roboto"/>
                <a:ea typeface="Roboto"/>
                <a:cs typeface="Roboto"/>
                <a:sym typeface="Roboto"/>
              </a:rPr>
              <a:t>OUR MISSION:</a:t>
            </a:r>
            <a:endParaRPr sz="1100"/>
          </a:p>
          <a:p>
            <a:pPr indent="0" lvl="0" marL="0" marR="0" rtl="0" algn="ctr">
              <a:lnSpc>
                <a:spcPct val="75000"/>
              </a:lnSpc>
              <a:spcBef>
                <a:spcPts val="0"/>
              </a:spcBef>
              <a:spcAft>
                <a:spcPts val="0"/>
              </a:spcAft>
              <a:buClr>
                <a:schemeClr val="lt1"/>
              </a:buClr>
              <a:buSzPts val="3300"/>
              <a:buFont typeface="Roboto"/>
              <a:buNone/>
            </a:pPr>
            <a:r>
              <a:rPr b="1" i="1" lang="en" sz="3300" cap="none">
                <a:solidFill>
                  <a:schemeClr val="lt1"/>
                </a:solidFill>
                <a:latin typeface="Roboto"/>
                <a:ea typeface="Roboto"/>
                <a:cs typeface="Roboto"/>
                <a:sym typeface="Roboto"/>
              </a:rPr>
              <a:t>LESS EMISSIONS</a:t>
            </a:r>
            <a:endParaRPr sz="1100"/>
          </a:p>
        </p:txBody>
      </p:sp>
      <p:sp>
        <p:nvSpPr>
          <p:cNvPr id="800" name="Google Shape;800;p117"/>
          <p:cNvSpPr txBox="1"/>
          <p:nvPr/>
        </p:nvSpPr>
        <p:spPr>
          <a:xfrm>
            <a:off x="253922" y="327704"/>
            <a:ext cx="5202600" cy="341700"/>
          </a:xfrm>
          <a:prstGeom prst="rect">
            <a:avLst/>
          </a:prstGeom>
          <a:noFill/>
          <a:ln>
            <a:noFill/>
          </a:ln>
        </p:spPr>
        <p:txBody>
          <a:bodyPr anchorCtr="0" anchor="t" bIns="34275" lIns="68575" spcFirstLastPara="1" rIns="68575" wrap="square" tIns="34275">
            <a:noAutofit/>
          </a:bodyPr>
          <a:lstStyle/>
          <a:p>
            <a:pPr indent="0" lvl="0" marL="0" marR="0" rtl="0" algn="l">
              <a:lnSpc>
                <a:spcPct val="75000"/>
              </a:lnSpc>
              <a:spcBef>
                <a:spcPts val="0"/>
              </a:spcBef>
              <a:spcAft>
                <a:spcPts val="0"/>
              </a:spcAft>
              <a:buClr>
                <a:srgbClr val="43B7E7"/>
              </a:buClr>
              <a:buSzPts val="3000"/>
              <a:buFont typeface="Roboto"/>
              <a:buNone/>
            </a:pPr>
            <a:r>
              <a:rPr b="1" lang="en" sz="3000">
                <a:solidFill>
                  <a:srgbClr val="43B7E7"/>
                </a:solidFill>
                <a:latin typeface="Roboto"/>
                <a:ea typeface="Roboto"/>
                <a:cs typeface="Roboto"/>
                <a:sym typeface="Roboto"/>
              </a:rPr>
              <a:t>Contact Information</a:t>
            </a:r>
            <a:endParaRPr sz="1100"/>
          </a:p>
        </p:txBody>
      </p:sp>
      <p:sp>
        <p:nvSpPr>
          <p:cNvPr id="801" name="Google Shape;801;p117"/>
          <p:cNvSpPr/>
          <p:nvPr/>
        </p:nvSpPr>
        <p:spPr>
          <a:xfrm>
            <a:off x="313987" y="2136869"/>
            <a:ext cx="4572000" cy="10158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2100">
                <a:solidFill>
                  <a:srgbClr val="4D4845"/>
                </a:solidFill>
                <a:latin typeface="Roboto Light"/>
                <a:ea typeface="Roboto Light"/>
                <a:cs typeface="Roboto Light"/>
                <a:sym typeface="Roboto Light"/>
              </a:rPr>
              <a:t>Sherry Lee Bryan</a:t>
            </a:r>
            <a:endParaRPr sz="1100"/>
          </a:p>
          <a:p>
            <a:pPr indent="0" lvl="0" marL="0" marR="0" rtl="0" algn="l">
              <a:spcBef>
                <a:spcPts val="0"/>
              </a:spcBef>
              <a:spcAft>
                <a:spcPts val="0"/>
              </a:spcAft>
              <a:buNone/>
            </a:pPr>
            <a:r>
              <a:rPr b="1" lang="en" sz="1400">
                <a:solidFill>
                  <a:srgbClr val="4D4845"/>
                </a:solidFill>
                <a:latin typeface="Roboto"/>
                <a:ea typeface="Roboto"/>
                <a:cs typeface="Roboto"/>
                <a:sym typeface="Roboto"/>
              </a:rPr>
              <a:t>EVSE Program Manager</a:t>
            </a:r>
            <a:endParaRPr sz="1400">
              <a:solidFill>
                <a:srgbClr val="4D4845"/>
              </a:solidFill>
              <a:latin typeface="Roboto Light"/>
              <a:ea typeface="Roboto Light"/>
              <a:cs typeface="Roboto Light"/>
              <a:sym typeface="Roboto Light"/>
            </a:endParaRPr>
          </a:p>
          <a:p>
            <a:pPr indent="0" lvl="0" marL="0" marR="0" rtl="0" algn="l">
              <a:spcBef>
                <a:spcPts val="0"/>
              </a:spcBef>
              <a:spcAft>
                <a:spcPts val="0"/>
              </a:spcAft>
              <a:buNone/>
            </a:pPr>
            <a:r>
              <a:rPr lang="en" sz="1400" u="sng">
                <a:solidFill>
                  <a:srgbClr val="4D4845"/>
                </a:solidFill>
                <a:latin typeface="Roboto Light"/>
                <a:ea typeface="Roboto Light"/>
                <a:cs typeface="Roboto Light"/>
                <a:sym typeface="Roboto Light"/>
                <a:hlinkClick r:id="rId4">
                  <a:extLst>
                    <a:ext uri="{A12FA001-AC4F-418D-AE19-62706E023703}">
                      <ahyp:hlinkClr val="tx"/>
                    </a:ext>
                  </a:extLst>
                </a:hlinkClick>
              </a:rPr>
              <a:t>sbryan@ecoact.org</a:t>
            </a:r>
            <a:endParaRPr sz="1400">
              <a:solidFill>
                <a:srgbClr val="4D4845"/>
              </a:solidFill>
              <a:latin typeface="Roboto Light"/>
              <a:ea typeface="Roboto Light"/>
              <a:cs typeface="Roboto Light"/>
              <a:sym typeface="Roboto Light"/>
            </a:endParaRPr>
          </a:p>
          <a:p>
            <a:pPr indent="0" lvl="0" marL="0" marR="0" rtl="0" algn="l">
              <a:spcBef>
                <a:spcPts val="0"/>
              </a:spcBef>
              <a:spcAft>
                <a:spcPts val="0"/>
              </a:spcAft>
              <a:buNone/>
            </a:pPr>
            <a:r>
              <a:rPr lang="en" sz="1400">
                <a:solidFill>
                  <a:srgbClr val="4D4845"/>
                </a:solidFill>
                <a:latin typeface="Roboto Light"/>
                <a:ea typeface="Roboto Light"/>
                <a:cs typeface="Roboto Light"/>
                <a:sym typeface="Roboto Light"/>
              </a:rPr>
              <a:t>(408) 601-9756</a:t>
            </a:r>
            <a:endParaRPr sz="1100"/>
          </a:p>
        </p:txBody>
      </p:sp>
      <p:sp>
        <p:nvSpPr>
          <p:cNvPr id="802" name="Google Shape;802;p117"/>
          <p:cNvSpPr/>
          <p:nvPr/>
        </p:nvSpPr>
        <p:spPr>
          <a:xfrm>
            <a:off x="341206" y="922113"/>
            <a:ext cx="4572000" cy="10158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2100">
                <a:solidFill>
                  <a:srgbClr val="4D4845"/>
                </a:solidFill>
                <a:latin typeface="Roboto Light"/>
                <a:ea typeface="Roboto Light"/>
                <a:cs typeface="Roboto Light"/>
                <a:sym typeface="Roboto Light"/>
              </a:rPr>
              <a:t>Mahlon Aldridge</a:t>
            </a:r>
            <a:endParaRPr sz="1100"/>
          </a:p>
          <a:p>
            <a:pPr indent="0" lvl="0" marL="0" marR="0" rtl="0" algn="l">
              <a:spcBef>
                <a:spcPts val="0"/>
              </a:spcBef>
              <a:spcAft>
                <a:spcPts val="0"/>
              </a:spcAft>
              <a:buNone/>
            </a:pPr>
            <a:r>
              <a:rPr b="1" lang="en" sz="1400">
                <a:solidFill>
                  <a:srgbClr val="4D4845"/>
                </a:solidFill>
                <a:latin typeface="Roboto"/>
                <a:ea typeface="Roboto"/>
                <a:cs typeface="Roboto"/>
                <a:sym typeface="Roboto"/>
              </a:rPr>
              <a:t>VP Strategic Development &amp; EVSE Initiatives</a:t>
            </a:r>
            <a:endParaRPr sz="1400">
              <a:solidFill>
                <a:srgbClr val="4D4845"/>
              </a:solidFill>
              <a:latin typeface="Roboto Light"/>
              <a:ea typeface="Roboto Light"/>
              <a:cs typeface="Roboto Light"/>
              <a:sym typeface="Roboto Light"/>
            </a:endParaRPr>
          </a:p>
          <a:p>
            <a:pPr indent="0" lvl="0" marL="0" marR="0" rtl="0" algn="l">
              <a:spcBef>
                <a:spcPts val="0"/>
              </a:spcBef>
              <a:spcAft>
                <a:spcPts val="0"/>
              </a:spcAft>
              <a:buNone/>
            </a:pPr>
            <a:r>
              <a:rPr lang="en" sz="1400" u="sng">
                <a:solidFill>
                  <a:srgbClr val="4D4845"/>
                </a:solidFill>
                <a:latin typeface="Roboto Light"/>
                <a:ea typeface="Roboto Light"/>
                <a:cs typeface="Roboto Light"/>
                <a:sym typeface="Roboto Light"/>
                <a:hlinkClick r:id="rId5">
                  <a:extLst>
                    <a:ext uri="{A12FA001-AC4F-418D-AE19-62706E023703}">
                      <ahyp:hlinkClr val="tx"/>
                    </a:ext>
                  </a:extLst>
                </a:hlinkClick>
              </a:rPr>
              <a:t>maldridge@ecoact.org</a:t>
            </a:r>
            <a:endParaRPr sz="1400">
              <a:solidFill>
                <a:srgbClr val="4D4845"/>
              </a:solidFill>
              <a:latin typeface="Roboto Light"/>
              <a:ea typeface="Roboto Light"/>
              <a:cs typeface="Roboto Light"/>
              <a:sym typeface="Roboto Light"/>
            </a:endParaRPr>
          </a:p>
          <a:p>
            <a:pPr indent="0" lvl="0" marL="0" marR="0" rtl="0" algn="l">
              <a:spcBef>
                <a:spcPts val="0"/>
              </a:spcBef>
              <a:spcAft>
                <a:spcPts val="0"/>
              </a:spcAft>
              <a:buNone/>
            </a:pPr>
            <a:r>
              <a:rPr lang="en" sz="1400">
                <a:solidFill>
                  <a:srgbClr val="4D4845"/>
                </a:solidFill>
                <a:latin typeface="Roboto Light"/>
                <a:ea typeface="Roboto Light"/>
                <a:cs typeface="Roboto Light"/>
                <a:sym typeface="Roboto Light"/>
              </a:rPr>
              <a:t>831-227-9257</a:t>
            </a:r>
            <a:endParaRPr sz="1100"/>
          </a:p>
        </p:txBody>
      </p:sp>
      <p:sp>
        <p:nvSpPr>
          <p:cNvPr id="803" name="Google Shape;803;p117"/>
          <p:cNvSpPr/>
          <p:nvPr/>
        </p:nvSpPr>
        <p:spPr>
          <a:xfrm>
            <a:off x="301670" y="3652577"/>
            <a:ext cx="4572000" cy="10158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 sz="2100">
                <a:solidFill>
                  <a:srgbClr val="4D4845"/>
                </a:solidFill>
                <a:latin typeface="Roboto Light"/>
                <a:ea typeface="Roboto Light"/>
                <a:cs typeface="Roboto Light"/>
                <a:sym typeface="Roboto Light"/>
              </a:rPr>
              <a:t>Kirsten Liske</a:t>
            </a:r>
            <a:endParaRPr sz="2100">
              <a:solidFill>
                <a:srgbClr val="4D4845"/>
              </a:solidFill>
              <a:latin typeface="Roboto Light"/>
              <a:ea typeface="Roboto Light"/>
              <a:cs typeface="Roboto Light"/>
              <a:sym typeface="Roboto Light"/>
            </a:endParaRPr>
          </a:p>
          <a:p>
            <a:pPr indent="0" lvl="0" marL="0" marR="0" rtl="0" algn="l">
              <a:spcBef>
                <a:spcPts val="0"/>
              </a:spcBef>
              <a:spcAft>
                <a:spcPts val="0"/>
              </a:spcAft>
              <a:buNone/>
            </a:pPr>
            <a:r>
              <a:rPr b="1" lang="en" sz="1400">
                <a:solidFill>
                  <a:srgbClr val="4D4845"/>
                </a:solidFill>
                <a:latin typeface="Roboto"/>
                <a:ea typeface="Roboto"/>
                <a:cs typeface="Roboto"/>
                <a:sym typeface="Roboto"/>
              </a:rPr>
              <a:t>VP Community Programs </a:t>
            </a:r>
            <a:endParaRPr sz="1400">
              <a:solidFill>
                <a:srgbClr val="4D4845"/>
              </a:solidFill>
              <a:latin typeface="Roboto Light"/>
              <a:ea typeface="Roboto Light"/>
              <a:cs typeface="Roboto Light"/>
              <a:sym typeface="Roboto Light"/>
            </a:endParaRPr>
          </a:p>
          <a:p>
            <a:pPr indent="0" lvl="0" marL="0" marR="0" rtl="0" algn="l">
              <a:spcBef>
                <a:spcPts val="0"/>
              </a:spcBef>
              <a:spcAft>
                <a:spcPts val="0"/>
              </a:spcAft>
              <a:buNone/>
            </a:pPr>
            <a:r>
              <a:rPr lang="en" sz="1400" u="sng">
                <a:solidFill>
                  <a:srgbClr val="4D4845"/>
                </a:solidFill>
                <a:latin typeface="Roboto Light"/>
                <a:ea typeface="Roboto Light"/>
                <a:cs typeface="Roboto Light"/>
                <a:sym typeface="Roboto Light"/>
              </a:rPr>
              <a:t>kliske@ecoact.org</a:t>
            </a:r>
            <a:endParaRPr sz="1400">
              <a:solidFill>
                <a:srgbClr val="4D4845"/>
              </a:solidFill>
              <a:latin typeface="Roboto Light"/>
              <a:ea typeface="Roboto Light"/>
              <a:cs typeface="Roboto Light"/>
              <a:sym typeface="Roboto Light"/>
            </a:endParaRPr>
          </a:p>
          <a:p>
            <a:pPr indent="0" lvl="0" marL="0" marR="0" rtl="0" algn="l">
              <a:spcBef>
                <a:spcPts val="0"/>
              </a:spcBef>
              <a:spcAft>
                <a:spcPts val="0"/>
              </a:spcAft>
              <a:buNone/>
            </a:pPr>
            <a:r>
              <a:rPr lang="en" sz="1400">
                <a:solidFill>
                  <a:srgbClr val="4D4845"/>
                </a:solidFill>
                <a:latin typeface="Roboto Light"/>
                <a:ea typeface="Roboto Light"/>
                <a:cs typeface="Roboto Light"/>
                <a:sym typeface="Roboto Light"/>
              </a:rPr>
              <a:t>(831) 332-3619</a:t>
            </a:r>
            <a:endParaRPr sz="1100"/>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8" name="Shape 808"/>
        <p:cNvGrpSpPr/>
        <p:nvPr/>
      </p:nvGrpSpPr>
      <p:grpSpPr>
        <a:xfrm>
          <a:off x="0" y="0"/>
          <a:ext cx="0" cy="0"/>
          <a:chOff x="0" y="0"/>
          <a:chExt cx="0" cy="0"/>
        </a:xfrm>
      </p:grpSpPr>
      <p:sp>
        <p:nvSpPr>
          <p:cNvPr id="809" name="Google Shape;809;p118"/>
          <p:cNvSpPr/>
          <p:nvPr/>
        </p:nvSpPr>
        <p:spPr>
          <a:xfrm>
            <a:off x="8901113" y="1"/>
            <a:ext cx="243000" cy="5143500"/>
          </a:xfrm>
          <a:prstGeom prst="rect">
            <a:avLst/>
          </a:prstGeom>
          <a:gradFill>
            <a:gsLst>
              <a:gs pos="0">
                <a:srgbClr val="AEDC28"/>
              </a:gs>
              <a:gs pos="64000">
                <a:srgbClr val="43B7E7"/>
              </a:gs>
              <a:gs pos="100000">
                <a:srgbClr val="43B7E7"/>
              </a:gs>
            </a:gsLst>
            <a:path path="circle">
              <a:fillToRect b="100%" l="100%"/>
            </a:path>
            <a:tileRect r="-100%" t="-10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pic>
        <p:nvPicPr>
          <p:cNvPr id="810" name="Google Shape;810;p118"/>
          <p:cNvPicPr preferRelativeResize="0"/>
          <p:nvPr/>
        </p:nvPicPr>
        <p:blipFill rotWithShape="1">
          <a:blip r:embed="rId3">
            <a:alphaModFix/>
          </a:blip>
          <a:srcRect b="0" l="0" r="0" t="0"/>
          <a:stretch/>
        </p:blipFill>
        <p:spPr>
          <a:xfrm>
            <a:off x="0" y="0"/>
            <a:ext cx="9144000" cy="5143500"/>
          </a:xfrm>
          <a:prstGeom prst="rect">
            <a:avLst/>
          </a:prstGeom>
          <a:noFill/>
          <a:ln>
            <a:noFill/>
          </a:ln>
        </p:spPr>
      </p:pic>
      <p:pic>
        <p:nvPicPr>
          <p:cNvPr id="811" name="Google Shape;811;p118"/>
          <p:cNvPicPr preferRelativeResize="0"/>
          <p:nvPr/>
        </p:nvPicPr>
        <p:blipFill rotWithShape="1">
          <a:blip r:embed="rId4">
            <a:alphaModFix/>
          </a:blip>
          <a:srcRect b="0" l="0" r="0" t="0"/>
          <a:stretch/>
        </p:blipFill>
        <p:spPr>
          <a:xfrm>
            <a:off x="7791559" y="203599"/>
            <a:ext cx="890729" cy="475913"/>
          </a:xfrm>
          <a:prstGeom prst="rect">
            <a:avLst/>
          </a:prstGeom>
          <a:noFill/>
          <a:ln>
            <a:noFill/>
          </a:ln>
        </p:spPr>
      </p:pic>
      <p:sp>
        <p:nvSpPr>
          <p:cNvPr id="812" name="Google Shape;812;p118"/>
          <p:cNvSpPr txBox="1"/>
          <p:nvPr/>
        </p:nvSpPr>
        <p:spPr>
          <a:xfrm>
            <a:off x="251972" y="768990"/>
            <a:ext cx="5202600" cy="341700"/>
          </a:xfrm>
          <a:prstGeom prst="rect">
            <a:avLst/>
          </a:prstGeom>
          <a:noFill/>
          <a:ln>
            <a:noFill/>
          </a:ln>
        </p:spPr>
        <p:txBody>
          <a:bodyPr anchorCtr="0" anchor="t" bIns="34275" lIns="68575" spcFirstLastPara="1" rIns="68575" wrap="square" tIns="34275">
            <a:noAutofit/>
          </a:bodyPr>
          <a:lstStyle/>
          <a:p>
            <a:pPr indent="0" lvl="0" marL="0" marR="0" rtl="0" algn="l">
              <a:lnSpc>
                <a:spcPct val="75000"/>
              </a:lnSpc>
              <a:spcBef>
                <a:spcPts val="0"/>
              </a:spcBef>
              <a:spcAft>
                <a:spcPts val="0"/>
              </a:spcAft>
              <a:buClr>
                <a:schemeClr val="lt1"/>
              </a:buClr>
              <a:buSzPts val="3000"/>
              <a:buFont typeface="Roboto"/>
              <a:buNone/>
            </a:pPr>
            <a:r>
              <a:rPr b="1" lang="en" sz="3000">
                <a:solidFill>
                  <a:schemeClr val="lt1"/>
                </a:solidFill>
                <a:latin typeface="Roboto"/>
                <a:ea typeface="Roboto"/>
                <a:cs typeface="Roboto"/>
                <a:sym typeface="Roboto"/>
              </a:rPr>
              <a:t>The Team</a:t>
            </a:r>
            <a:endParaRPr sz="1100"/>
          </a:p>
        </p:txBody>
      </p:sp>
      <p:sp>
        <p:nvSpPr>
          <p:cNvPr id="813" name="Google Shape;813;p118"/>
          <p:cNvSpPr txBox="1"/>
          <p:nvPr/>
        </p:nvSpPr>
        <p:spPr>
          <a:xfrm>
            <a:off x="317132" y="305246"/>
            <a:ext cx="1973400" cy="272700"/>
          </a:xfrm>
          <a:prstGeom prst="rect">
            <a:avLst/>
          </a:prstGeom>
          <a:noFill/>
          <a:ln>
            <a:noFill/>
          </a:ln>
        </p:spPr>
        <p:txBody>
          <a:bodyPr anchorCtr="0" anchor="t" bIns="34275" lIns="68575" spcFirstLastPara="1" rIns="68575" wrap="square" tIns="34275">
            <a:noAutofit/>
          </a:bodyPr>
          <a:lstStyle/>
          <a:p>
            <a:pPr indent="0" lvl="0" marL="0" marR="0" rtl="0" algn="l">
              <a:lnSpc>
                <a:spcPct val="90000"/>
              </a:lnSpc>
              <a:spcBef>
                <a:spcPts val="0"/>
              </a:spcBef>
              <a:spcAft>
                <a:spcPts val="0"/>
              </a:spcAft>
              <a:buClr>
                <a:schemeClr val="dk1"/>
              </a:buClr>
              <a:buSzPts val="600"/>
              <a:buFont typeface="Arial"/>
              <a:buNone/>
            </a:pPr>
            <a:r>
              <a:t/>
            </a:r>
            <a:endParaRPr sz="600">
              <a:solidFill>
                <a:srgbClr val="4D4845"/>
              </a:solidFill>
              <a:latin typeface="Oswald Light"/>
              <a:ea typeface="Oswald Light"/>
              <a:cs typeface="Oswald Light"/>
              <a:sym typeface="Oswald Light"/>
            </a:endParaRPr>
          </a:p>
        </p:txBody>
      </p:sp>
      <p:pic>
        <p:nvPicPr>
          <p:cNvPr id="814" name="Google Shape;814;p118"/>
          <p:cNvPicPr preferRelativeResize="0"/>
          <p:nvPr/>
        </p:nvPicPr>
        <p:blipFill rotWithShape="1">
          <a:blip r:embed="rId5">
            <a:alphaModFix/>
          </a:blip>
          <a:srcRect b="0" l="0" r="0" t="0"/>
          <a:stretch/>
        </p:blipFill>
        <p:spPr>
          <a:xfrm>
            <a:off x="2784944" y="1957943"/>
            <a:ext cx="1444826" cy="1444695"/>
          </a:xfrm>
          <a:prstGeom prst="rect">
            <a:avLst/>
          </a:prstGeom>
          <a:noFill/>
          <a:ln>
            <a:noFill/>
          </a:ln>
        </p:spPr>
      </p:pic>
      <p:pic>
        <p:nvPicPr>
          <p:cNvPr id="815" name="Google Shape;815;p118"/>
          <p:cNvPicPr preferRelativeResize="0"/>
          <p:nvPr/>
        </p:nvPicPr>
        <p:blipFill rotWithShape="1">
          <a:blip r:embed="rId6">
            <a:alphaModFix/>
          </a:blip>
          <a:srcRect b="0" l="0" r="0" t="0"/>
          <a:stretch/>
        </p:blipFill>
        <p:spPr>
          <a:xfrm>
            <a:off x="6584302" y="1984923"/>
            <a:ext cx="1444825" cy="1444695"/>
          </a:xfrm>
          <a:prstGeom prst="rect">
            <a:avLst/>
          </a:prstGeom>
          <a:noFill/>
          <a:ln>
            <a:noFill/>
          </a:ln>
        </p:spPr>
      </p:pic>
      <p:pic>
        <p:nvPicPr>
          <p:cNvPr id="816" name="Google Shape;816;p118"/>
          <p:cNvPicPr preferRelativeResize="0"/>
          <p:nvPr/>
        </p:nvPicPr>
        <p:blipFill rotWithShape="1">
          <a:blip r:embed="rId7">
            <a:alphaModFix/>
          </a:blip>
          <a:srcRect b="0" l="0" r="0" t="0"/>
          <a:stretch/>
        </p:blipFill>
        <p:spPr>
          <a:xfrm>
            <a:off x="4732078" y="1984922"/>
            <a:ext cx="1444827" cy="1444695"/>
          </a:xfrm>
          <a:prstGeom prst="rect">
            <a:avLst/>
          </a:prstGeom>
          <a:noFill/>
          <a:ln>
            <a:noFill/>
          </a:ln>
        </p:spPr>
      </p:pic>
      <p:sp>
        <p:nvSpPr>
          <p:cNvPr id="817" name="Google Shape;817;p118"/>
          <p:cNvSpPr txBox="1"/>
          <p:nvPr/>
        </p:nvSpPr>
        <p:spPr>
          <a:xfrm>
            <a:off x="2489816" y="3575051"/>
            <a:ext cx="2082300" cy="6696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b="1" lang="en" sz="1200">
                <a:solidFill>
                  <a:schemeClr val="lt1"/>
                </a:solidFill>
                <a:latin typeface="Roboto"/>
                <a:ea typeface="Roboto"/>
                <a:cs typeface="Roboto"/>
                <a:sym typeface="Roboto"/>
              </a:rPr>
              <a:t>Mahlon Aldridge</a:t>
            </a:r>
            <a:endParaRPr sz="1100">
              <a:solidFill>
                <a:schemeClr val="lt1"/>
              </a:solidFill>
            </a:endParaRPr>
          </a:p>
          <a:p>
            <a:pPr indent="0" lvl="0" marL="0" marR="0" rtl="0" algn="ctr">
              <a:spcBef>
                <a:spcPts val="0"/>
              </a:spcBef>
              <a:spcAft>
                <a:spcPts val="0"/>
              </a:spcAft>
              <a:buNone/>
            </a:pPr>
            <a:r>
              <a:rPr b="1" lang="en" sz="900">
                <a:solidFill>
                  <a:schemeClr val="lt1"/>
                </a:solidFill>
                <a:latin typeface="Roboto"/>
                <a:ea typeface="Roboto"/>
                <a:cs typeface="Roboto"/>
                <a:sym typeface="Roboto"/>
              </a:rPr>
              <a:t>VP of Strategy</a:t>
            </a:r>
            <a:endParaRPr sz="1100">
              <a:solidFill>
                <a:schemeClr val="lt1"/>
              </a:solidFill>
            </a:endParaRPr>
          </a:p>
          <a:p>
            <a:pPr indent="0" lvl="0" marL="0" marR="0" rtl="0" algn="ctr">
              <a:spcBef>
                <a:spcPts val="0"/>
              </a:spcBef>
              <a:spcAft>
                <a:spcPts val="0"/>
              </a:spcAft>
              <a:buNone/>
            </a:pPr>
            <a:r>
              <a:t/>
            </a:r>
            <a:endParaRPr sz="900">
              <a:solidFill>
                <a:schemeClr val="lt1"/>
              </a:solidFill>
              <a:latin typeface="Roboto"/>
              <a:ea typeface="Roboto"/>
              <a:cs typeface="Roboto"/>
              <a:sym typeface="Roboto"/>
            </a:endParaRPr>
          </a:p>
          <a:p>
            <a:pPr indent="0" lvl="0" marL="0" marR="0" rtl="0" algn="ctr">
              <a:spcBef>
                <a:spcPts val="0"/>
              </a:spcBef>
              <a:spcAft>
                <a:spcPts val="0"/>
              </a:spcAft>
              <a:buNone/>
            </a:pPr>
            <a:r>
              <a:t/>
            </a:r>
            <a:endParaRPr sz="900">
              <a:solidFill>
                <a:schemeClr val="lt1"/>
              </a:solidFill>
              <a:latin typeface="Roboto"/>
              <a:ea typeface="Roboto"/>
              <a:cs typeface="Roboto"/>
              <a:sym typeface="Roboto"/>
            </a:endParaRPr>
          </a:p>
        </p:txBody>
      </p:sp>
      <p:sp>
        <p:nvSpPr>
          <p:cNvPr id="818" name="Google Shape;818;p118"/>
          <p:cNvSpPr txBox="1"/>
          <p:nvPr/>
        </p:nvSpPr>
        <p:spPr>
          <a:xfrm>
            <a:off x="4471824" y="3577564"/>
            <a:ext cx="2082300" cy="6696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b="1" lang="en" sz="1200">
                <a:solidFill>
                  <a:schemeClr val="lt1"/>
                </a:solidFill>
                <a:latin typeface="Roboto"/>
                <a:ea typeface="Roboto"/>
                <a:cs typeface="Roboto"/>
                <a:sym typeface="Roboto"/>
              </a:rPr>
              <a:t>Jay Friedland</a:t>
            </a:r>
            <a:endParaRPr sz="1100">
              <a:solidFill>
                <a:schemeClr val="lt1"/>
              </a:solidFill>
            </a:endParaRPr>
          </a:p>
          <a:p>
            <a:pPr indent="0" lvl="0" marL="0" marR="0" rtl="0" algn="ctr">
              <a:spcBef>
                <a:spcPts val="0"/>
              </a:spcBef>
              <a:spcAft>
                <a:spcPts val="0"/>
              </a:spcAft>
              <a:buNone/>
            </a:pPr>
            <a:r>
              <a:rPr b="1" lang="en" sz="900">
                <a:solidFill>
                  <a:schemeClr val="lt1"/>
                </a:solidFill>
                <a:latin typeface="Roboto"/>
                <a:ea typeface="Roboto"/>
                <a:cs typeface="Roboto"/>
                <a:sym typeface="Roboto"/>
              </a:rPr>
              <a:t>Advisor</a:t>
            </a:r>
            <a:endParaRPr sz="1100">
              <a:solidFill>
                <a:schemeClr val="lt1"/>
              </a:solidFill>
            </a:endParaRPr>
          </a:p>
          <a:p>
            <a:pPr indent="0" lvl="0" marL="0" marR="0" rtl="0" algn="l">
              <a:spcBef>
                <a:spcPts val="0"/>
              </a:spcBef>
              <a:spcAft>
                <a:spcPts val="0"/>
              </a:spcAft>
              <a:buNone/>
            </a:pPr>
            <a:r>
              <a:t/>
            </a:r>
            <a:endParaRPr sz="900">
              <a:solidFill>
                <a:schemeClr val="lt1"/>
              </a:solidFill>
              <a:latin typeface="Roboto"/>
              <a:ea typeface="Roboto"/>
              <a:cs typeface="Roboto"/>
              <a:sym typeface="Roboto"/>
            </a:endParaRPr>
          </a:p>
          <a:p>
            <a:pPr indent="0" lvl="0" marL="0" marR="0" rtl="0" algn="l">
              <a:spcBef>
                <a:spcPts val="0"/>
              </a:spcBef>
              <a:spcAft>
                <a:spcPts val="0"/>
              </a:spcAft>
              <a:buNone/>
            </a:pPr>
            <a:r>
              <a:t/>
            </a:r>
            <a:endParaRPr sz="900">
              <a:solidFill>
                <a:schemeClr val="lt1"/>
              </a:solidFill>
              <a:latin typeface="Roboto"/>
              <a:ea typeface="Roboto"/>
              <a:cs typeface="Roboto"/>
              <a:sym typeface="Roboto"/>
            </a:endParaRPr>
          </a:p>
        </p:txBody>
      </p:sp>
      <p:sp>
        <p:nvSpPr>
          <p:cNvPr id="819" name="Google Shape;819;p118"/>
          <p:cNvSpPr txBox="1"/>
          <p:nvPr/>
        </p:nvSpPr>
        <p:spPr>
          <a:xfrm>
            <a:off x="503104" y="3545611"/>
            <a:ext cx="2082300" cy="5310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b="1" lang="en" sz="1200">
                <a:solidFill>
                  <a:schemeClr val="lt1"/>
                </a:solidFill>
                <a:latin typeface="Roboto"/>
                <a:ea typeface="Roboto"/>
                <a:cs typeface="Roboto"/>
                <a:sym typeface="Roboto"/>
              </a:rPr>
              <a:t>Sherry Bryan</a:t>
            </a:r>
            <a:endParaRPr sz="1100">
              <a:solidFill>
                <a:schemeClr val="lt1"/>
              </a:solidFill>
            </a:endParaRPr>
          </a:p>
          <a:p>
            <a:pPr indent="0" lvl="0" marL="0" marR="0" rtl="0" algn="ctr">
              <a:spcBef>
                <a:spcPts val="0"/>
              </a:spcBef>
              <a:spcAft>
                <a:spcPts val="0"/>
              </a:spcAft>
              <a:buNone/>
            </a:pPr>
            <a:r>
              <a:rPr b="1" lang="en" sz="900">
                <a:solidFill>
                  <a:schemeClr val="lt1"/>
                </a:solidFill>
                <a:latin typeface="Roboto"/>
                <a:ea typeface="Roboto"/>
                <a:cs typeface="Roboto"/>
                <a:sym typeface="Roboto"/>
              </a:rPr>
              <a:t>Program Manager</a:t>
            </a:r>
            <a:endParaRPr sz="1100">
              <a:solidFill>
                <a:schemeClr val="lt1"/>
              </a:solidFill>
            </a:endParaRPr>
          </a:p>
          <a:p>
            <a:pPr indent="0" lvl="0" marL="0" marR="0" rtl="0" algn="l">
              <a:spcBef>
                <a:spcPts val="0"/>
              </a:spcBef>
              <a:spcAft>
                <a:spcPts val="0"/>
              </a:spcAft>
              <a:buNone/>
            </a:pPr>
            <a:r>
              <a:t/>
            </a:r>
            <a:endParaRPr sz="900">
              <a:solidFill>
                <a:schemeClr val="lt1"/>
              </a:solidFill>
              <a:latin typeface="Roboto"/>
              <a:ea typeface="Roboto"/>
              <a:cs typeface="Roboto"/>
              <a:sym typeface="Roboto"/>
            </a:endParaRPr>
          </a:p>
        </p:txBody>
      </p:sp>
      <p:sp>
        <p:nvSpPr>
          <p:cNvPr id="820" name="Google Shape;820;p118"/>
          <p:cNvSpPr txBox="1"/>
          <p:nvPr/>
        </p:nvSpPr>
        <p:spPr>
          <a:xfrm>
            <a:off x="6265622" y="3575051"/>
            <a:ext cx="2082300" cy="531000"/>
          </a:xfrm>
          <a:prstGeom prst="rect">
            <a:avLst/>
          </a:prstGeom>
          <a:noFill/>
          <a:ln>
            <a:noFill/>
          </a:ln>
        </p:spPr>
        <p:txBody>
          <a:bodyPr anchorCtr="0" anchor="t" bIns="34275" lIns="68575" spcFirstLastPara="1" rIns="68575" wrap="square" tIns="34275">
            <a:spAutoFit/>
          </a:bodyPr>
          <a:lstStyle/>
          <a:p>
            <a:pPr indent="0" lvl="0" marL="0" marR="0" rtl="0" algn="ctr">
              <a:spcBef>
                <a:spcPts val="0"/>
              </a:spcBef>
              <a:spcAft>
                <a:spcPts val="0"/>
              </a:spcAft>
              <a:buNone/>
            </a:pPr>
            <a:r>
              <a:rPr b="1" lang="en" sz="1200">
                <a:solidFill>
                  <a:schemeClr val="lt1"/>
                </a:solidFill>
                <a:latin typeface="Roboto"/>
                <a:ea typeface="Roboto"/>
                <a:cs typeface="Roboto"/>
                <a:sym typeface="Roboto"/>
              </a:rPr>
              <a:t>Marc Geller</a:t>
            </a:r>
            <a:endParaRPr sz="1100">
              <a:solidFill>
                <a:schemeClr val="lt1"/>
              </a:solidFill>
            </a:endParaRPr>
          </a:p>
          <a:p>
            <a:pPr indent="0" lvl="0" marL="0" marR="0" rtl="0" algn="ctr">
              <a:spcBef>
                <a:spcPts val="0"/>
              </a:spcBef>
              <a:spcAft>
                <a:spcPts val="0"/>
              </a:spcAft>
              <a:buNone/>
            </a:pPr>
            <a:r>
              <a:rPr b="1" lang="en" sz="900">
                <a:solidFill>
                  <a:schemeClr val="lt1"/>
                </a:solidFill>
                <a:latin typeface="Roboto"/>
                <a:ea typeface="Roboto"/>
                <a:cs typeface="Roboto"/>
                <a:sym typeface="Roboto"/>
              </a:rPr>
              <a:t>Advisor</a:t>
            </a:r>
            <a:endParaRPr sz="1100">
              <a:solidFill>
                <a:schemeClr val="lt1"/>
              </a:solidFill>
            </a:endParaRPr>
          </a:p>
          <a:p>
            <a:pPr indent="0" lvl="0" marL="0" marR="0" rtl="0" algn="l">
              <a:spcBef>
                <a:spcPts val="0"/>
              </a:spcBef>
              <a:spcAft>
                <a:spcPts val="0"/>
              </a:spcAft>
              <a:buNone/>
            </a:pPr>
            <a:r>
              <a:t/>
            </a:r>
            <a:endParaRPr sz="900">
              <a:solidFill>
                <a:schemeClr val="lt1"/>
              </a:solidFill>
              <a:latin typeface="Roboto"/>
              <a:ea typeface="Roboto"/>
              <a:cs typeface="Roboto"/>
              <a:sym typeface="Roboto"/>
            </a:endParaRPr>
          </a:p>
        </p:txBody>
      </p:sp>
      <p:pic>
        <p:nvPicPr>
          <p:cNvPr descr="A person posing for the camera&#10;&#10;Description automatically generated" id="821" name="Google Shape;821;p118"/>
          <p:cNvPicPr preferRelativeResize="0"/>
          <p:nvPr/>
        </p:nvPicPr>
        <p:blipFill rotWithShape="1">
          <a:blip r:embed="rId8">
            <a:alphaModFix/>
          </a:blip>
          <a:srcRect b="0" l="0" r="0" t="0"/>
          <a:stretch/>
        </p:blipFill>
        <p:spPr>
          <a:xfrm>
            <a:off x="903771" y="1984922"/>
            <a:ext cx="1340789" cy="1349973"/>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5" name="Shape 825"/>
        <p:cNvGrpSpPr/>
        <p:nvPr/>
      </p:nvGrpSpPr>
      <p:grpSpPr>
        <a:xfrm>
          <a:off x="0" y="0"/>
          <a:ext cx="0" cy="0"/>
          <a:chOff x="0" y="0"/>
          <a:chExt cx="0" cy="0"/>
        </a:xfrm>
      </p:grpSpPr>
      <p:sp>
        <p:nvSpPr>
          <p:cNvPr id="826" name="Google Shape;826;p11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t>How to Submit Questions	</a:t>
            </a:r>
            <a:endParaRPr b="1"/>
          </a:p>
        </p:txBody>
      </p:sp>
      <p:sp>
        <p:nvSpPr>
          <p:cNvPr id="827" name="Google Shape;827;p119"/>
          <p:cNvSpPr txBox="1"/>
          <p:nvPr>
            <p:ph idx="1" type="body"/>
          </p:nvPr>
        </p:nvSpPr>
        <p:spPr>
          <a:xfrm>
            <a:off x="311700" y="1814650"/>
            <a:ext cx="5376300" cy="2139000"/>
          </a:xfrm>
          <a:prstGeom prst="rect">
            <a:avLst/>
          </a:prstGeom>
        </p:spPr>
        <p:txBody>
          <a:bodyPr anchorCtr="0" anchor="t" bIns="91425" lIns="91425" spcFirstLastPara="1" rIns="91425" wrap="square" tIns="91425">
            <a:normAutofit fontScale="92500" lnSpcReduction="20000"/>
          </a:bodyPr>
          <a:lstStyle/>
          <a:p>
            <a:pPr indent="0" lvl="0" marL="0" rtl="0" algn="l">
              <a:spcBef>
                <a:spcPts val="0"/>
              </a:spcBef>
              <a:spcAft>
                <a:spcPts val="0"/>
              </a:spcAft>
              <a:buNone/>
            </a:pPr>
            <a:r>
              <a:t/>
            </a:r>
            <a:endParaRPr sz="2400"/>
          </a:p>
          <a:p>
            <a:pPr indent="0" lvl="0" marL="0" rtl="0" algn="ctr">
              <a:spcBef>
                <a:spcPts val="0"/>
              </a:spcBef>
              <a:spcAft>
                <a:spcPts val="0"/>
              </a:spcAft>
              <a:buNone/>
            </a:pPr>
            <a:r>
              <a:rPr lang="en" sz="3200" u="sng">
                <a:solidFill>
                  <a:schemeClr val="hlink"/>
                </a:solidFill>
                <a:highlight>
                  <a:srgbClr val="FFFFFF"/>
                </a:highlight>
                <a:latin typeface="Roboto"/>
                <a:ea typeface="Roboto"/>
                <a:cs typeface="Roboto"/>
                <a:sym typeface="Roboto"/>
                <a:hlinkClick r:id="rId3"/>
              </a:rPr>
              <a:t>Slido.com</a:t>
            </a:r>
            <a:r>
              <a:rPr lang="en" sz="3200">
                <a:solidFill>
                  <a:schemeClr val="dk1"/>
                </a:solidFill>
                <a:highlight>
                  <a:srgbClr val="FFFFFF"/>
                </a:highlight>
                <a:latin typeface="Roboto"/>
                <a:ea typeface="Roboto"/>
                <a:cs typeface="Roboto"/>
                <a:sym typeface="Roboto"/>
              </a:rPr>
              <a:t> </a:t>
            </a:r>
            <a:endParaRPr sz="3200">
              <a:solidFill>
                <a:schemeClr val="dk1"/>
              </a:solidFill>
              <a:highlight>
                <a:srgbClr val="FFFFFF"/>
              </a:highlight>
              <a:latin typeface="Roboto"/>
              <a:ea typeface="Roboto"/>
              <a:cs typeface="Roboto"/>
              <a:sym typeface="Roboto"/>
            </a:endParaRPr>
          </a:p>
          <a:p>
            <a:pPr indent="0" lvl="0" marL="0" rtl="0" algn="ctr">
              <a:spcBef>
                <a:spcPts val="0"/>
              </a:spcBef>
              <a:spcAft>
                <a:spcPts val="0"/>
              </a:spcAft>
              <a:buClr>
                <a:schemeClr val="dk1"/>
              </a:buClr>
              <a:buSzPct val="34375"/>
              <a:buFont typeface="Arial"/>
              <a:buNone/>
            </a:pPr>
            <a:r>
              <a:rPr lang="en" sz="3200" u="sng">
                <a:solidFill>
                  <a:schemeClr val="dk1"/>
                </a:solidFill>
                <a:highlight>
                  <a:srgbClr val="FFFFFF"/>
                </a:highlight>
                <a:latin typeface="Roboto"/>
                <a:ea typeface="Roboto"/>
                <a:cs typeface="Roboto"/>
                <a:sym typeface="Roboto"/>
              </a:rPr>
              <a:t>#4102791</a:t>
            </a:r>
            <a:endParaRPr sz="3200" u="sng">
              <a:solidFill>
                <a:schemeClr val="dk1"/>
              </a:solidFill>
              <a:highlight>
                <a:srgbClr val="FFFFFF"/>
              </a:highlight>
              <a:latin typeface="Roboto"/>
              <a:ea typeface="Roboto"/>
              <a:cs typeface="Roboto"/>
              <a:sym typeface="Roboto"/>
            </a:endParaRPr>
          </a:p>
          <a:p>
            <a:pPr indent="0" lvl="0" marL="0" rtl="0" algn="ctr">
              <a:spcBef>
                <a:spcPts val="0"/>
              </a:spcBef>
              <a:spcAft>
                <a:spcPts val="0"/>
              </a:spcAft>
              <a:buClr>
                <a:schemeClr val="dk1"/>
              </a:buClr>
              <a:buSzPct val="34375"/>
              <a:buFont typeface="Arial"/>
              <a:buNone/>
            </a:pPr>
            <a:r>
              <a:t/>
            </a:r>
            <a:endParaRPr sz="3200" u="sng">
              <a:solidFill>
                <a:schemeClr val="dk1"/>
              </a:solidFill>
              <a:highlight>
                <a:srgbClr val="FFFFFF"/>
              </a:highlight>
              <a:latin typeface="Roboto"/>
              <a:ea typeface="Roboto"/>
              <a:cs typeface="Roboto"/>
              <a:sym typeface="Roboto"/>
            </a:endParaRPr>
          </a:p>
          <a:p>
            <a:pPr indent="0" lvl="0" marL="0" rtl="0" algn="ctr">
              <a:spcBef>
                <a:spcPts val="0"/>
              </a:spcBef>
              <a:spcAft>
                <a:spcPts val="1200"/>
              </a:spcAft>
              <a:buNone/>
            </a:pPr>
            <a:r>
              <a:rPr lang="en" sz="2400"/>
              <a:t> Type your question in the Q&amp;A section</a:t>
            </a:r>
            <a:endParaRPr sz="2400"/>
          </a:p>
        </p:txBody>
      </p:sp>
      <p:pic>
        <p:nvPicPr>
          <p:cNvPr id="828" name="Google Shape;828;p119"/>
          <p:cNvPicPr preferRelativeResize="0"/>
          <p:nvPr/>
        </p:nvPicPr>
        <p:blipFill rotWithShape="1">
          <a:blip r:embed="rId4">
            <a:alphaModFix/>
          </a:blip>
          <a:srcRect b="0" l="0" r="3044" t="0"/>
          <a:stretch/>
        </p:blipFill>
        <p:spPr>
          <a:xfrm>
            <a:off x="5688000" y="973675"/>
            <a:ext cx="2934925" cy="382095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2"/>
        </a:solidFill>
      </p:bgPr>
    </p:bg>
    <p:spTree>
      <p:nvGrpSpPr>
        <p:cNvPr id="832" name="Shape 832"/>
        <p:cNvGrpSpPr/>
        <p:nvPr/>
      </p:nvGrpSpPr>
      <p:grpSpPr>
        <a:xfrm>
          <a:off x="0" y="0"/>
          <a:ext cx="0" cy="0"/>
          <a:chOff x="0" y="0"/>
          <a:chExt cx="0" cy="0"/>
        </a:xfrm>
      </p:grpSpPr>
      <p:pic>
        <p:nvPicPr>
          <p:cNvPr id="833" name="Google Shape;833;p120"/>
          <p:cNvPicPr preferRelativeResize="0"/>
          <p:nvPr/>
        </p:nvPicPr>
        <p:blipFill>
          <a:blip r:embed="rId3">
            <a:alphaModFix/>
          </a:blip>
          <a:stretch>
            <a:fillRect/>
          </a:stretch>
        </p:blipFill>
        <p:spPr>
          <a:xfrm>
            <a:off x="3602674" y="7822000"/>
            <a:ext cx="886526" cy="855025"/>
          </a:xfrm>
          <a:prstGeom prst="rect">
            <a:avLst/>
          </a:prstGeom>
          <a:noFill/>
          <a:ln>
            <a:noFill/>
          </a:ln>
        </p:spPr>
      </p:pic>
      <p:sp>
        <p:nvSpPr>
          <p:cNvPr id="834" name="Google Shape;834;p120"/>
          <p:cNvSpPr txBox="1"/>
          <p:nvPr>
            <p:ph idx="1" type="body"/>
          </p:nvPr>
        </p:nvSpPr>
        <p:spPr>
          <a:xfrm>
            <a:off x="369875" y="1420975"/>
            <a:ext cx="8520600" cy="1300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5900"/>
              <a:t> </a:t>
            </a:r>
            <a:r>
              <a:rPr lang="en" sz="5900">
                <a:solidFill>
                  <a:schemeClr val="dk1"/>
                </a:solidFill>
              </a:rPr>
              <a:t>2-Minute</a:t>
            </a:r>
            <a:endParaRPr sz="5900">
              <a:solidFill>
                <a:schemeClr val="dk1"/>
              </a:solidFill>
            </a:endParaRPr>
          </a:p>
          <a:p>
            <a:pPr indent="0" lvl="0" marL="0" rtl="0" algn="ctr">
              <a:spcBef>
                <a:spcPts val="1200"/>
              </a:spcBef>
              <a:spcAft>
                <a:spcPts val="1200"/>
              </a:spcAft>
              <a:buNone/>
            </a:pPr>
            <a:r>
              <a:rPr lang="en" sz="5900">
                <a:solidFill>
                  <a:schemeClr val="dk1"/>
                </a:solidFill>
              </a:rPr>
              <a:t>Stretch Break</a:t>
            </a:r>
            <a:endParaRPr sz="5900">
              <a:solidFill>
                <a:schemeClr val="dk1"/>
              </a:solidFill>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9" name="Shape 839"/>
        <p:cNvGrpSpPr/>
        <p:nvPr/>
      </p:nvGrpSpPr>
      <p:grpSpPr>
        <a:xfrm>
          <a:off x="0" y="0"/>
          <a:ext cx="0" cy="0"/>
          <a:chOff x="0" y="0"/>
          <a:chExt cx="0" cy="0"/>
        </a:xfrm>
      </p:grpSpPr>
      <p:sp>
        <p:nvSpPr>
          <p:cNvPr id="840" name="Google Shape;840;p121"/>
          <p:cNvSpPr txBox="1"/>
          <p:nvPr>
            <p:ph type="ctrTitle"/>
          </p:nvPr>
        </p:nvSpPr>
        <p:spPr>
          <a:xfrm>
            <a:off x="431480" y="1250804"/>
            <a:ext cx="5656500" cy="1320900"/>
          </a:xfrm>
          <a:prstGeom prst="rect">
            <a:avLst/>
          </a:prstGeom>
          <a:noFill/>
          <a:ln>
            <a:noFill/>
          </a:ln>
        </p:spPr>
        <p:txBody>
          <a:bodyPr anchorCtr="0" anchor="b" bIns="17150" lIns="34300" spcFirstLastPara="1" rIns="34300" wrap="square" tIns="17150">
            <a:noAutofit/>
          </a:bodyPr>
          <a:lstStyle/>
          <a:p>
            <a:pPr indent="0" lvl="0" marL="0" rtl="0" algn="l">
              <a:lnSpc>
                <a:spcPct val="90000"/>
              </a:lnSpc>
              <a:spcBef>
                <a:spcPts val="0"/>
              </a:spcBef>
              <a:spcAft>
                <a:spcPts val="0"/>
              </a:spcAft>
              <a:buClr>
                <a:schemeClr val="lt1"/>
              </a:buClr>
              <a:buSzPts val="3600"/>
              <a:buFont typeface="Century Gothic"/>
              <a:buNone/>
            </a:pPr>
            <a:r>
              <a:rPr lang="en"/>
              <a:t>Solar on Multifamily Affordable Housing</a:t>
            </a:r>
            <a:endParaRPr/>
          </a:p>
        </p:txBody>
      </p:sp>
      <p:sp>
        <p:nvSpPr>
          <p:cNvPr id="841" name="Google Shape;841;p121"/>
          <p:cNvSpPr txBox="1"/>
          <p:nvPr>
            <p:ph idx="1" type="subTitle"/>
          </p:nvPr>
        </p:nvSpPr>
        <p:spPr>
          <a:xfrm>
            <a:off x="431480" y="2714522"/>
            <a:ext cx="5656500" cy="282000"/>
          </a:xfrm>
          <a:prstGeom prst="rect">
            <a:avLst/>
          </a:prstGeom>
          <a:noFill/>
          <a:ln>
            <a:noFill/>
          </a:ln>
        </p:spPr>
        <p:txBody>
          <a:bodyPr anchorCtr="0" anchor="t" bIns="17150" lIns="34300" spcFirstLastPara="1" rIns="34300" wrap="square" tIns="17150">
            <a:noAutofit/>
          </a:bodyPr>
          <a:lstStyle/>
          <a:p>
            <a:pPr indent="0" lvl="0" marL="0" rtl="0" algn="l">
              <a:lnSpc>
                <a:spcPct val="90000"/>
              </a:lnSpc>
              <a:spcBef>
                <a:spcPts val="0"/>
              </a:spcBef>
              <a:spcAft>
                <a:spcPts val="0"/>
              </a:spcAft>
              <a:buClr>
                <a:schemeClr val="lt1"/>
              </a:buClr>
              <a:buSzPts val="2000"/>
              <a:buNone/>
            </a:pPr>
            <a:r>
              <a:rPr lang="en"/>
              <a:t>Bringing the benefits of solar to California’s most vulnerable renters</a:t>
            </a:r>
            <a:endParaRPr/>
          </a:p>
        </p:txBody>
      </p:sp>
      <p:sp>
        <p:nvSpPr>
          <p:cNvPr id="842" name="Google Shape;842;p121"/>
          <p:cNvSpPr txBox="1"/>
          <p:nvPr>
            <p:ph idx="2" type="body"/>
          </p:nvPr>
        </p:nvSpPr>
        <p:spPr>
          <a:xfrm>
            <a:off x="431480" y="4382213"/>
            <a:ext cx="5082600" cy="386700"/>
          </a:xfrm>
          <a:prstGeom prst="rect">
            <a:avLst/>
          </a:prstGeom>
          <a:noFill/>
          <a:ln>
            <a:noFill/>
          </a:ln>
        </p:spPr>
        <p:txBody>
          <a:bodyPr anchorCtr="0" anchor="t" bIns="17150" lIns="34300" spcFirstLastPara="1" rIns="34300" wrap="square" tIns="17150">
            <a:noAutofit/>
          </a:bodyPr>
          <a:lstStyle/>
          <a:p>
            <a:pPr indent="0" lvl="0" marL="0" rtl="0" algn="l">
              <a:lnSpc>
                <a:spcPct val="90000"/>
              </a:lnSpc>
              <a:spcBef>
                <a:spcPts val="0"/>
              </a:spcBef>
              <a:spcAft>
                <a:spcPts val="0"/>
              </a:spcAft>
              <a:buClr>
                <a:schemeClr val="accent4"/>
              </a:buClr>
              <a:buSzPts val="1600"/>
              <a:buFont typeface="Century Gothic"/>
              <a:buNone/>
            </a:pPr>
            <a:r>
              <a:rPr lang="en"/>
              <a:t>Vallerie Gonzalez </a:t>
            </a:r>
            <a:endParaRPr/>
          </a:p>
          <a:p>
            <a:pPr indent="0" lvl="0" marL="0" rtl="0" algn="l">
              <a:lnSpc>
                <a:spcPct val="90000"/>
              </a:lnSpc>
              <a:spcBef>
                <a:spcPts val="0"/>
              </a:spcBef>
              <a:spcAft>
                <a:spcPts val="0"/>
              </a:spcAft>
              <a:buClr>
                <a:schemeClr val="accent4"/>
              </a:buClr>
              <a:buSzPts val="1600"/>
              <a:buFont typeface="Century Gothic"/>
              <a:buNone/>
            </a:pPr>
            <a:r>
              <a:rPr lang="en"/>
              <a:t>Program Manager</a:t>
            </a:r>
            <a:endParaRPr/>
          </a:p>
        </p:txBody>
      </p:sp>
      <p:sp>
        <p:nvSpPr>
          <p:cNvPr id="843" name="Google Shape;843;p121"/>
          <p:cNvSpPr txBox="1"/>
          <p:nvPr>
            <p:ph idx="3" type="body"/>
          </p:nvPr>
        </p:nvSpPr>
        <p:spPr>
          <a:xfrm>
            <a:off x="431480" y="4114335"/>
            <a:ext cx="2069700" cy="216900"/>
          </a:xfrm>
          <a:prstGeom prst="rect">
            <a:avLst/>
          </a:prstGeom>
          <a:noFill/>
          <a:ln>
            <a:noFill/>
          </a:ln>
        </p:spPr>
        <p:txBody>
          <a:bodyPr anchorCtr="0" anchor="t" bIns="17150" lIns="34300" spcFirstLastPara="1" rIns="34300" wrap="square" tIns="17150">
            <a:noAutofit/>
          </a:bodyPr>
          <a:lstStyle/>
          <a:p>
            <a:pPr indent="0" lvl="0" marL="0" rtl="0" algn="l">
              <a:lnSpc>
                <a:spcPct val="90000"/>
              </a:lnSpc>
              <a:spcBef>
                <a:spcPts val="0"/>
              </a:spcBef>
              <a:spcAft>
                <a:spcPts val="0"/>
              </a:spcAft>
              <a:buClr>
                <a:schemeClr val="accent4"/>
              </a:buClr>
              <a:buSzPts val="1200"/>
              <a:buFont typeface="Century Gothic"/>
              <a:buNone/>
            </a:pPr>
            <a:r>
              <a:rPr lang="en"/>
              <a:t>October 19, 2022</a:t>
            </a:r>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8" name="Shape 848"/>
        <p:cNvGrpSpPr/>
        <p:nvPr/>
      </p:nvGrpSpPr>
      <p:grpSpPr>
        <a:xfrm>
          <a:off x="0" y="0"/>
          <a:ext cx="0" cy="0"/>
          <a:chOff x="0" y="0"/>
          <a:chExt cx="0" cy="0"/>
        </a:xfrm>
      </p:grpSpPr>
      <p:sp>
        <p:nvSpPr>
          <p:cNvPr id="849" name="Google Shape;849;p122"/>
          <p:cNvSpPr txBox="1"/>
          <p:nvPr>
            <p:ph idx="1" type="body"/>
          </p:nvPr>
        </p:nvSpPr>
        <p:spPr>
          <a:xfrm>
            <a:off x="514484" y="279594"/>
            <a:ext cx="7488600" cy="614700"/>
          </a:xfrm>
          <a:prstGeom prst="rect">
            <a:avLst/>
          </a:prstGeom>
          <a:noFill/>
          <a:ln>
            <a:noFill/>
          </a:ln>
        </p:spPr>
        <p:txBody>
          <a:bodyPr anchorCtr="0" anchor="b" bIns="17150" lIns="34300" spcFirstLastPara="1" rIns="34300" wrap="square" tIns="17150">
            <a:normAutofit/>
          </a:bodyPr>
          <a:lstStyle/>
          <a:p>
            <a:pPr indent="0" lvl="0" marL="0" rtl="0" algn="l">
              <a:lnSpc>
                <a:spcPct val="90000"/>
              </a:lnSpc>
              <a:spcBef>
                <a:spcPts val="0"/>
              </a:spcBef>
              <a:spcAft>
                <a:spcPts val="0"/>
              </a:spcAft>
              <a:buClr>
                <a:schemeClr val="accent4"/>
              </a:buClr>
              <a:buSzPts val="3300"/>
              <a:buNone/>
            </a:pPr>
            <a:r>
              <a:rPr lang="en"/>
              <a:t>Who has heard of SOMAH?</a:t>
            </a:r>
            <a:endParaRPr/>
          </a:p>
        </p:txBody>
      </p:sp>
      <p:pic>
        <p:nvPicPr>
          <p:cNvPr id="850" name="Google Shape;850;p122"/>
          <p:cNvPicPr preferRelativeResize="0"/>
          <p:nvPr/>
        </p:nvPicPr>
        <p:blipFill>
          <a:blip r:embed="rId3">
            <a:alphaModFix/>
          </a:blip>
          <a:stretch>
            <a:fillRect/>
          </a:stretch>
        </p:blipFill>
        <p:spPr>
          <a:xfrm>
            <a:off x="0" y="1388634"/>
            <a:ext cx="5637780" cy="3754846"/>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5" name="Shape 855"/>
        <p:cNvGrpSpPr/>
        <p:nvPr/>
      </p:nvGrpSpPr>
      <p:grpSpPr>
        <a:xfrm>
          <a:off x="0" y="0"/>
          <a:ext cx="0" cy="0"/>
          <a:chOff x="0" y="0"/>
          <a:chExt cx="0" cy="0"/>
        </a:xfrm>
      </p:grpSpPr>
      <p:sp>
        <p:nvSpPr>
          <p:cNvPr id="856" name="Google Shape;856;p123"/>
          <p:cNvSpPr txBox="1"/>
          <p:nvPr>
            <p:ph idx="1" type="body"/>
          </p:nvPr>
        </p:nvSpPr>
        <p:spPr>
          <a:xfrm>
            <a:off x="514484" y="284869"/>
            <a:ext cx="4363500" cy="614700"/>
          </a:xfrm>
          <a:prstGeom prst="rect">
            <a:avLst/>
          </a:prstGeom>
          <a:noFill/>
          <a:ln>
            <a:noFill/>
          </a:ln>
        </p:spPr>
        <p:txBody>
          <a:bodyPr anchorCtr="0" anchor="b" bIns="17150" lIns="34300" spcFirstLastPara="1" rIns="34300" wrap="square" tIns="17150">
            <a:normAutofit fontScale="85000"/>
          </a:bodyPr>
          <a:lstStyle/>
          <a:p>
            <a:pPr indent="0" lvl="0" marL="0" rtl="0" algn="l">
              <a:lnSpc>
                <a:spcPct val="90000"/>
              </a:lnSpc>
              <a:spcBef>
                <a:spcPts val="0"/>
              </a:spcBef>
              <a:spcAft>
                <a:spcPts val="0"/>
              </a:spcAft>
              <a:buClr>
                <a:schemeClr val="accent4"/>
              </a:buClr>
              <a:buSzPct val="100000"/>
              <a:buNone/>
            </a:pPr>
            <a:r>
              <a:rPr lang="en"/>
              <a:t>A Commitment to Equity</a:t>
            </a:r>
            <a:endParaRPr/>
          </a:p>
        </p:txBody>
      </p:sp>
      <p:sp>
        <p:nvSpPr>
          <p:cNvPr id="857" name="Google Shape;857;p123"/>
          <p:cNvSpPr txBox="1"/>
          <p:nvPr/>
        </p:nvSpPr>
        <p:spPr>
          <a:xfrm>
            <a:off x="514484" y="3014012"/>
            <a:ext cx="5943300" cy="280800"/>
          </a:xfrm>
          <a:prstGeom prst="rect">
            <a:avLst/>
          </a:prstGeom>
          <a:noFill/>
          <a:ln>
            <a:noFill/>
          </a:ln>
        </p:spPr>
        <p:txBody>
          <a:bodyPr anchorCtr="0" anchor="ctr" bIns="17150" lIns="34300" spcFirstLastPara="1" rIns="34300" wrap="square" tIns="17150">
            <a:spAutoFit/>
          </a:bodyPr>
          <a:lstStyle/>
          <a:p>
            <a:pPr indent="0" lvl="0" marL="0" marR="0" rtl="0" algn="l">
              <a:spcBef>
                <a:spcPts val="0"/>
              </a:spcBef>
              <a:spcAft>
                <a:spcPts val="0"/>
              </a:spcAft>
              <a:buNone/>
            </a:pPr>
            <a:r>
              <a:rPr b="1" i="0" lang="en" sz="1600" u="none" cap="none" strike="noStrike">
                <a:solidFill>
                  <a:schemeClr val="accent2"/>
                </a:solidFill>
                <a:latin typeface="Century Gothic"/>
                <a:ea typeface="Century Gothic"/>
                <a:cs typeface="Century Gothic"/>
                <a:sym typeface="Century Gothic"/>
              </a:rPr>
              <a:t>Energy and Environmental Justice are in SOMAH’s DNA</a:t>
            </a:r>
            <a:endParaRPr sz="500"/>
          </a:p>
        </p:txBody>
      </p:sp>
      <p:sp>
        <p:nvSpPr>
          <p:cNvPr id="858" name="Google Shape;858;p123"/>
          <p:cNvSpPr txBox="1"/>
          <p:nvPr/>
        </p:nvSpPr>
        <p:spPr>
          <a:xfrm>
            <a:off x="514484" y="1319521"/>
            <a:ext cx="5943300" cy="1543200"/>
          </a:xfrm>
          <a:prstGeom prst="rect">
            <a:avLst/>
          </a:prstGeom>
          <a:noFill/>
          <a:ln>
            <a:noFill/>
          </a:ln>
        </p:spPr>
        <p:txBody>
          <a:bodyPr anchorCtr="0" anchor="ctr" bIns="17150" lIns="34300" spcFirstLastPara="1" rIns="34300" wrap="square" tIns="17150">
            <a:spAutoFit/>
          </a:bodyPr>
          <a:lstStyle/>
          <a:p>
            <a:pPr indent="0" lvl="0" marL="0" marR="0" rtl="0" algn="l">
              <a:spcBef>
                <a:spcPts val="0"/>
              </a:spcBef>
              <a:spcAft>
                <a:spcPts val="0"/>
              </a:spcAft>
              <a:buNone/>
            </a:pPr>
            <a:r>
              <a:rPr b="0" i="0" lang="en" sz="1400" u="none" cap="none" strike="noStrike">
                <a:solidFill>
                  <a:schemeClr val="accent4"/>
                </a:solidFill>
                <a:latin typeface="Century Gothic"/>
                <a:ea typeface="Century Gothic"/>
                <a:cs typeface="Century Gothic"/>
                <a:sym typeface="Century Gothic"/>
              </a:rPr>
              <a:t>SOMAH is dedicated to equity through a community-based approach that amplifies the voices of those most burdened by social and environmental factors and ensures the program listens to and is responsive to the communities it serves. Through public forums, direct outreach and education, connections broaden into community partnerships that further develop SOMAH’s inclusiveness and capacity to engage.</a:t>
            </a:r>
            <a:endParaRPr sz="500"/>
          </a:p>
        </p:txBody>
      </p:sp>
      <p:sp>
        <p:nvSpPr>
          <p:cNvPr id="859" name="Google Shape;859;p123"/>
          <p:cNvSpPr txBox="1"/>
          <p:nvPr/>
        </p:nvSpPr>
        <p:spPr>
          <a:xfrm>
            <a:off x="514484" y="3310736"/>
            <a:ext cx="5943300" cy="1327500"/>
          </a:xfrm>
          <a:prstGeom prst="rect">
            <a:avLst/>
          </a:prstGeom>
          <a:noFill/>
          <a:ln>
            <a:noFill/>
          </a:ln>
        </p:spPr>
        <p:txBody>
          <a:bodyPr anchorCtr="0" anchor="ctr" bIns="17150" lIns="34300" spcFirstLastPara="1" rIns="34300" wrap="square" tIns="17150">
            <a:spAutoFit/>
          </a:bodyPr>
          <a:lstStyle/>
          <a:p>
            <a:pPr indent="0" lvl="0" marL="0" marR="0" rtl="0" algn="l">
              <a:spcBef>
                <a:spcPts val="0"/>
              </a:spcBef>
              <a:spcAft>
                <a:spcPts val="0"/>
              </a:spcAft>
              <a:buNone/>
            </a:pPr>
            <a:r>
              <a:rPr b="0" i="0" lang="en" sz="1400" u="none" cap="none" strike="noStrike">
                <a:solidFill>
                  <a:schemeClr val="accent4"/>
                </a:solidFill>
                <a:latin typeface="Century Gothic"/>
                <a:ea typeface="Century Gothic"/>
                <a:cs typeface="Century Gothic"/>
                <a:sym typeface="Century Gothic"/>
              </a:rPr>
              <a:t>Created largely by the advocacy efforts of environmental justice groups and funded by greenhouse gas auction </a:t>
            </a:r>
            <a:r>
              <a:rPr lang="en">
                <a:solidFill>
                  <a:schemeClr val="accent4"/>
                </a:solidFill>
                <a:latin typeface="Century Gothic"/>
                <a:ea typeface="Century Gothic"/>
                <a:cs typeface="Century Gothic"/>
                <a:sym typeface="Century Gothic"/>
              </a:rPr>
              <a:t>proceeds</a:t>
            </a:r>
            <a:r>
              <a:rPr b="0" i="0" lang="en" sz="1400" u="none" cap="none" strike="noStrike">
                <a:solidFill>
                  <a:schemeClr val="accent4"/>
                </a:solidFill>
                <a:latin typeface="Century Gothic"/>
                <a:ea typeface="Century Gothic"/>
                <a:cs typeface="Century Gothic"/>
                <a:sym typeface="Century Gothic"/>
              </a:rPr>
              <a:t> through California's Cap-and-Trade Program, SOMAH’s work to expand clean energy access to low-income and environmental justice communities in particular has clear restorative and environmental justice implications.</a:t>
            </a:r>
            <a:endParaRPr sz="500"/>
          </a:p>
        </p:txBody>
      </p:sp>
      <p:pic>
        <p:nvPicPr>
          <p:cNvPr descr="A picture containing text, clipart, clock, sign&#10;&#10;Description automatically generated" id="860" name="Google Shape;860;p123"/>
          <p:cNvPicPr preferRelativeResize="0"/>
          <p:nvPr/>
        </p:nvPicPr>
        <p:blipFill rotWithShape="1">
          <a:blip r:embed="rId3">
            <a:alphaModFix/>
          </a:blip>
          <a:srcRect b="0" l="0" r="0" t="0"/>
          <a:stretch/>
        </p:blipFill>
        <p:spPr>
          <a:xfrm>
            <a:off x="6987455" y="0"/>
            <a:ext cx="2155984" cy="5143500"/>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5" name="Shape 865"/>
        <p:cNvGrpSpPr/>
        <p:nvPr/>
      </p:nvGrpSpPr>
      <p:grpSpPr>
        <a:xfrm>
          <a:off x="0" y="0"/>
          <a:ext cx="0" cy="0"/>
          <a:chOff x="0" y="0"/>
          <a:chExt cx="0" cy="0"/>
        </a:xfrm>
      </p:grpSpPr>
      <p:sp>
        <p:nvSpPr>
          <p:cNvPr id="866" name="Google Shape;866;p124"/>
          <p:cNvSpPr txBox="1"/>
          <p:nvPr/>
        </p:nvSpPr>
        <p:spPr>
          <a:xfrm>
            <a:off x="6469252" y="2381308"/>
            <a:ext cx="1558200" cy="400200"/>
          </a:xfrm>
          <a:prstGeom prst="rect">
            <a:avLst/>
          </a:prstGeom>
          <a:noFill/>
          <a:ln>
            <a:noFill/>
          </a:ln>
        </p:spPr>
        <p:txBody>
          <a:bodyPr anchorCtr="0" anchor="t" bIns="0" lIns="34300" spcFirstLastPara="1" rIns="0" wrap="square" tIns="0">
            <a:spAutoFit/>
          </a:bodyPr>
          <a:lstStyle/>
          <a:p>
            <a:pPr indent="0" lvl="0" marL="0" marR="0" rtl="0" algn="ctr">
              <a:spcBef>
                <a:spcPts val="0"/>
              </a:spcBef>
              <a:spcAft>
                <a:spcPts val="0"/>
              </a:spcAft>
              <a:buNone/>
            </a:pPr>
            <a:r>
              <a:rPr b="0" i="0" lang="en" sz="2600" u="none" cap="none" strike="noStrike">
                <a:solidFill>
                  <a:schemeClr val="lt1"/>
                </a:solidFill>
                <a:latin typeface="Calibri"/>
                <a:ea typeface="Calibri"/>
                <a:cs typeface="Calibri"/>
                <a:sym typeface="Calibri"/>
              </a:rPr>
              <a:t>ABOUT US</a:t>
            </a:r>
            <a:endParaRPr sz="500"/>
          </a:p>
        </p:txBody>
      </p:sp>
      <p:pic>
        <p:nvPicPr>
          <p:cNvPr id="867" name="Google Shape;867;p124"/>
          <p:cNvPicPr preferRelativeResize="0"/>
          <p:nvPr>
            <p:ph idx="2" type="pic"/>
          </p:nvPr>
        </p:nvPicPr>
        <p:blipFill rotWithShape="1">
          <a:blip r:embed="rId3">
            <a:alphaModFix/>
          </a:blip>
          <a:srcRect b="0" l="8347" r="8347" t="0"/>
          <a:stretch/>
        </p:blipFill>
        <p:spPr>
          <a:xfrm>
            <a:off x="5353383" y="0"/>
            <a:ext cx="3790020" cy="5143499"/>
          </a:xfrm>
          <a:prstGeom prst="rect">
            <a:avLst/>
          </a:prstGeom>
          <a:solidFill>
            <a:srgbClr val="E4E4E4"/>
          </a:solidFill>
          <a:ln>
            <a:noFill/>
          </a:ln>
        </p:spPr>
      </p:pic>
      <p:sp>
        <p:nvSpPr>
          <p:cNvPr id="868" name="Google Shape;868;p124"/>
          <p:cNvSpPr txBox="1"/>
          <p:nvPr>
            <p:ph idx="1" type="body"/>
          </p:nvPr>
        </p:nvSpPr>
        <p:spPr>
          <a:xfrm>
            <a:off x="514484" y="284869"/>
            <a:ext cx="4363500" cy="614700"/>
          </a:xfrm>
          <a:prstGeom prst="rect">
            <a:avLst/>
          </a:prstGeom>
          <a:noFill/>
          <a:ln>
            <a:noFill/>
          </a:ln>
        </p:spPr>
        <p:txBody>
          <a:bodyPr anchorCtr="0" anchor="b" bIns="17150" lIns="34300" spcFirstLastPara="1" rIns="34300" wrap="square" tIns="17150">
            <a:normAutofit fontScale="77500"/>
          </a:bodyPr>
          <a:lstStyle/>
          <a:p>
            <a:pPr indent="0" lvl="0" marL="0" rtl="0" algn="l">
              <a:lnSpc>
                <a:spcPct val="90000"/>
              </a:lnSpc>
              <a:spcBef>
                <a:spcPts val="0"/>
              </a:spcBef>
              <a:spcAft>
                <a:spcPts val="0"/>
              </a:spcAft>
              <a:buClr>
                <a:schemeClr val="accent4"/>
              </a:buClr>
              <a:buSzPct val="100000"/>
              <a:buNone/>
            </a:pPr>
            <a:r>
              <a:rPr lang="en"/>
              <a:t>What Sets SOMAH apart?</a:t>
            </a:r>
            <a:endParaRPr/>
          </a:p>
        </p:txBody>
      </p:sp>
      <p:sp>
        <p:nvSpPr>
          <p:cNvPr id="869" name="Google Shape;869;p124"/>
          <p:cNvSpPr txBox="1"/>
          <p:nvPr>
            <p:ph idx="3" type="body"/>
          </p:nvPr>
        </p:nvSpPr>
        <p:spPr>
          <a:xfrm>
            <a:off x="514484" y="1303020"/>
            <a:ext cx="4382100" cy="3020700"/>
          </a:xfrm>
          <a:prstGeom prst="rect">
            <a:avLst/>
          </a:prstGeom>
          <a:noFill/>
          <a:ln>
            <a:noFill/>
          </a:ln>
        </p:spPr>
        <p:txBody>
          <a:bodyPr anchorCtr="0" anchor="t" bIns="17150" lIns="34300" spcFirstLastPara="1" rIns="34300" wrap="square" tIns="17150">
            <a:normAutofit/>
          </a:bodyPr>
          <a:lstStyle/>
          <a:p>
            <a:pPr indent="0" lvl="0" marL="0" rtl="0" algn="l">
              <a:lnSpc>
                <a:spcPct val="100000"/>
              </a:lnSpc>
              <a:spcBef>
                <a:spcPts val="0"/>
              </a:spcBef>
              <a:spcAft>
                <a:spcPts val="0"/>
              </a:spcAft>
              <a:buClr>
                <a:schemeClr val="accent4"/>
              </a:buClr>
              <a:buSzPts val="1700"/>
              <a:buNone/>
            </a:pPr>
            <a:r>
              <a:rPr lang="en" sz="1700"/>
              <a:t>First of its kind</a:t>
            </a:r>
            <a:endParaRPr/>
          </a:p>
          <a:p>
            <a:pPr indent="-209550" lvl="0" marL="215900" rtl="0" algn="l">
              <a:lnSpc>
                <a:spcPct val="100000"/>
              </a:lnSpc>
              <a:spcBef>
                <a:spcPts val="900"/>
              </a:spcBef>
              <a:spcAft>
                <a:spcPts val="0"/>
              </a:spcAft>
              <a:buClr>
                <a:schemeClr val="accent4"/>
              </a:buClr>
              <a:buSzPts val="1700"/>
              <a:buChar char="•"/>
            </a:pPr>
            <a:r>
              <a:rPr lang="en" sz="1700"/>
              <a:t>Pioneering </a:t>
            </a:r>
            <a:r>
              <a:rPr b="1" lang="en" sz="1700"/>
              <a:t>inclusion</a:t>
            </a:r>
            <a:r>
              <a:rPr lang="en" sz="1700"/>
              <a:t> of economic, environmental, and community change  </a:t>
            </a:r>
            <a:endParaRPr/>
          </a:p>
          <a:p>
            <a:pPr indent="-209550" lvl="0" marL="215900" rtl="0" algn="l">
              <a:lnSpc>
                <a:spcPct val="100000"/>
              </a:lnSpc>
              <a:spcBef>
                <a:spcPts val="900"/>
              </a:spcBef>
              <a:spcAft>
                <a:spcPts val="0"/>
              </a:spcAft>
              <a:buClr>
                <a:schemeClr val="accent4"/>
              </a:buClr>
              <a:buSzPts val="1700"/>
              <a:buChar char="•"/>
            </a:pPr>
            <a:r>
              <a:rPr lang="en" sz="1700"/>
              <a:t>Designed </a:t>
            </a:r>
            <a:r>
              <a:rPr b="1" lang="en" sz="1700"/>
              <a:t>with communities to prioritize tenants </a:t>
            </a:r>
            <a:endParaRPr b="1"/>
          </a:p>
          <a:p>
            <a:pPr indent="-209550" lvl="0" marL="215900" rtl="0" algn="l">
              <a:lnSpc>
                <a:spcPct val="100000"/>
              </a:lnSpc>
              <a:spcBef>
                <a:spcPts val="900"/>
              </a:spcBef>
              <a:spcAft>
                <a:spcPts val="0"/>
              </a:spcAft>
              <a:buClr>
                <a:schemeClr val="accent4"/>
              </a:buClr>
              <a:buSzPts val="1700"/>
              <a:buChar char="•"/>
            </a:pPr>
            <a:r>
              <a:rPr b="1" lang="en" sz="1700"/>
              <a:t>Single program administrator</a:t>
            </a:r>
            <a:r>
              <a:rPr lang="en" sz="1700"/>
              <a:t> creates advances in accessibility</a:t>
            </a:r>
            <a:endParaRPr sz="1700"/>
          </a:p>
          <a:p>
            <a:pPr indent="-158750" lvl="1" marL="508000" rtl="0" algn="l">
              <a:lnSpc>
                <a:spcPct val="100000"/>
              </a:lnSpc>
              <a:spcBef>
                <a:spcPts val="900"/>
              </a:spcBef>
              <a:spcAft>
                <a:spcPts val="0"/>
              </a:spcAft>
              <a:buClr>
                <a:schemeClr val="accent4"/>
              </a:buClr>
              <a:buSzPts val="1700"/>
              <a:buChar char="•"/>
            </a:pPr>
            <a:r>
              <a:rPr lang="en" sz="1700"/>
              <a:t>All </a:t>
            </a:r>
            <a:r>
              <a:rPr b="1" lang="en" sz="1700"/>
              <a:t>nonprofit</a:t>
            </a:r>
            <a:r>
              <a:rPr lang="en" sz="1700"/>
              <a:t> administration team</a:t>
            </a:r>
            <a:r>
              <a:rPr baseline="30000" lang="en" sz="1700"/>
              <a:t>1</a:t>
            </a:r>
            <a:endParaRPr baseline="30000" sz="1700"/>
          </a:p>
        </p:txBody>
      </p:sp>
      <p:sp>
        <p:nvSpPr>
          <p:cNvPr id="870" name="Google Shape;870;p124"/>
          <p:cNvSpPr txBox="1"/>
          <p:nvPr/>
        </p:nvSpPr>
        <p:spPr>
          <a:xfrm>
            <a:off x="280627" y="4653116"/>
            <a:ext cx="4757100" cy="297900"/>
          </a:xfrm>
          <a:prstGeom prst="rect">
            <a:avLst/>
          </a:prstGeom>
          <a:noFill/>
          <a:ln>
            <a:noFill/>
          </a:ln>
        </p:spPr>
        <p:txBody>
          <a:bodyPr anchorCtr="0" anchor="t" bIns="40775" lIns="81575" spcFirstLastPara="1" rIns="81575" wrap="square" tIns="40775">
            <a:spAutoFit/>
          </a:bodyPr>
          <a:lstStyle/>
          <a:p>
            <a:pPr indent="-133350" lvl="0" marL="127000" marR="0" rtl="0" algn="l">
              <a:lnSpc>
                <a:spcPct val="100000"/>
              </a:lnSpc>
              <a:spcBef>
                <a:spcPts val="0"/>
              </a:spcBef>
              <a:spcAft>
                <a:spcPts val="0"/>
              </a:spcAft>
              <a:buClr>
                <a:srgbClr val="787878"/>
              </a:buClr>
              <a:buSzPts val="700"/>
              <a:buFont typeface="Calibri"/>
              <a:buAutoNum type="arabicPeriod"/>
            </a:pPr>
            <a:r>
              <a:rPr lang="en" sz="700">
                <a:solidFill>
                  <a:srgbClr val="787878"/>
                </a:solidFill>
                <a:latin typeface="Century Gothic"/>
                <a:ea typeface="Century Gothic"/>
                <a:cs typeface="Century Gothic"/>
                <a:sym typeface="Century Gothic"/>
              </a:rPr>
              <a:t>SOMAH Program Administrators include: Association for Energy Affordability, Center for Sustainable Energy and GRID Alternatives, in partnership with California Housing Partnership Corporation.</a:t>
            </a:r>
            <a:endParaRPr b="0" i="0" sz="700" u="none" cap="none" strike="noStrike">
              <a:solidFill>
                <a:srgbClr val="787878"/>
              </a:solidFill>
              <a:latin typeface="Century Gothic"/>
              <a:ea typeface="Century Gothic"/>
              <a:cs typeface="Century Gothic"/>
              <a:sym typeface="Century Gothic"/>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4" name="Shape 874"/>
        <p:cNvGrpSpPr/>
        <p:nvPr/>
      </p:nvGrpSpPr>
      <p:grpSpPr>
        <a:xfrm>
          <a:off x="0" y="0"/>
          <a:ext cx="0" cy="0"/>
          <a:chOff x="0" y="0"/>
          <a:chExt cx="0" cy="0"/>
        </a:xfrm>
      </p:grpSpPr>
      <p:sp>
        <p:nvSpPr>
          <p:cNvPr id="875" name="Google Shape;875;p125"/>
          <p:cNvSpPr txBox="1"/>
          <p:nvPr/>
        </p:nvSpPr>
        <p:spPr>
          <a:xfrm>
            <a:off x="1331606" y="2940150"/>
            <a:ext cx="7156200" cy="405600"/>
          </a:xfrm>
          <a:prstGeom prst="rect">
            <a:avLst/>
          </a:prstGeom>
          <a:noFill/>
          <a:ln>
            <a:noFill/>
          </a:ln>
        </p:spPr>
        <p:txBody>
          <a:bodyPr anchorCtr="0" anchor="t" bIns="40775" lIns="81575" spcFirstLastPara="1" rIns="81575" wrap="square" tIns="40775">
            <a:spAutoFit/>
          </a:bodyPr>
          <a:lstStyle/>
          <a:p>
            <a:pPr indent="0" lvl="0" marL="0" marR="0" rtl="0" algn="l">
              <a:lnSpc>
                <a:spcPct val="100000"/>
              </a:lnSpc>
              <a:spcBef>
                <a:spcPts val="0"/>
              </a:spcBef>
              <a:spcAft>
                <a:spcPts val="0"/>
              </a:spcAft>
              <a:buClr>
                <a:schemeClr val="accent4"/>
              </a:buClr>
              <a:buSzPts val="1300"/>
              <a:buFont typeface="Arial"/>
              <a:buNone/>
            </a:pPr>
            <a:r>
              <a:rPr lang="en" sz="2100">
                <a:solidFill>
                  <a:schemeClr val="accent4"/>
                </a:solidFill>
                <a:latin typeface="Century Gothic"/>
                <a:ea typeface="Century Gothic"/>
                <a:cs typeface="Century Gothic"/>
                <a:sym typeface="Century Gothic"/>
              </a:rPr>
              <a:t>Benefit </a:t>
            </a:r>
            <a:r>
              <a:rPr b="1" lang="en" sz="2100">
                <a:solidFill>
                  <a:schemeClr val="accent4"/>
                </a:solidFill>
                <a:latin typeface="Century Gothic"/>
                <a:ea typeface="Century Gothic"/>
                <a:cs typeface="Century Gothic"/>
                <a:sym typeface="Century Gothic"/>
              </a:rPr>
              <a:t>owners and tenants</a:t>
            </a:r>
            <a:endParaRPr b="1" sz="2100">
              <a:solidFill>
                <a:schemeClr val="accent4"/>
              </a:solidFill>
              <a:latin typeface="Century Gothic"/>
              <a:ea typeface="Century Gothic"/>
              <a:cs typeface="Century Gothic"/>
              <a:sym typeface="Century Gothic"/>
            </a:endParaRPr>
          </a:p>
        </p:txBody>
      </p:sp>
      <p:sp>
        <p:nvSpPr>
          <p:cNvPr id="876" name="Google Shape;876;p125"/>
          <p:cNvSpPr txBox="1"/>
          <p:nvPr/>
        </p:nvSpPr>
        <p:spPr>
          <a:xfrm>
            <a:off x="1331606" y="1290248"/>
            <a:ext cx="7050600" cy="759600"/>
          </a:xfrm>
          <a:prstGeom prst="rect">
            <a:avLst/>
          </a:prstGeom>
          <a:noFill/>
          <a:ln>
            <a:noFill/>
          </a:ln>
        </p:spPr>
        <p:txBody>
          <a:bodyPr anchorCtr="0" anchor="t" bIns="40775" lIns="81575" spcFirstLastPara="1" rIns="81575" wrap="square" tIns="40775">
            <a:spAutoFit/>
          </a:bodyPr>
          <a:lstStyle/>
          <a:p>
            <a:pPr indent="0" lvl="0" marL="0" marR="0" rtl="0" algn="l">
              <a:lnSpc>
                <a:spcPct val="100000"/>
              </a:lnSpc>
              <a:spcBef>
                <a:spcPts val="0"/>
              </a:spcBef>
              <a:spcAft>
                <a:spcPts val="0"/>
              </a:spcAft>
              <a:buClr>
                <a:schemeClr val="accent4"/>
              </a:buClr>
              <a:buSzPts val="1300"/>
              <a:buFont typeface="Arial"/>
              <a:buNone/>
            </a:pPr>
            <a:r>
              <a:rPr b="1" lang="en" sz="2100">
                <a:solidFill>
                  <a:schemeClr val="accent4"/>
                </a:solidFill>
                <a:latin typeface="Century Gothic"/>
                <a:ea typeface="Century Gothic"/>
                <a:cs typeface="Century Gothic"/>
                <a:sym typeface="Century Gothic"/>
              </a:rPr>
              <a:t>Incentivize solar</a:t>
            </a:r>
            <a:r>
              <a:rPr lang="en" sz="2100">
                <a:solidFill>
                  <a:schemeClr val="accent4"/>
                </a:solidFill>
                <a:latin typeface="Century Gothic"/>
                <a:ea typeface="Century Gothic"/>
                <a:cs typeface="Century Gothic"/>
                <a:sym typeface="Century Gothic"/>
              </a:rPr>
              <a:t> adoption on multifamily affordable housing</a:t>
            </a:r>
            <a:r>
              <a:rPr lang="en" sz="2300">
                <a:solidFill>
                  <a:schemeClr val="accent4"/>
                </a:solidFill>
                <a:latin typeface="Century Gothic"/>
                <a:ea typeface="Century Gothic"/>
                <a:cs typeface="Century Gothic"/>
                <a:sym typeface="Century Gothic"/>
              </a:rPr>
              <a:t> </a:t>
            </a:r>
            <a:endParaRPr sz="2300">
              <a:solidFill>
                <a:schemeClr val="accent4"/>
              </a:solidFill>
              <a:latin typeface="Century Gothic"/>
              <a:ea typeface="Century Gothic"/>
              <a:cs typeface="Century Gothic"/>
              <a:sym typeface="Century Gothic"/>
            </a:endParaRPr>
          </a:p>
        </p:txBody>
      </p:sp>
      <p:sp>
        <p:nvSpPr>
          <p:cNvPr id="877" name="Google Shape;877;p125"/>
          <p:cNvSpPr txBox="1"/>
          <p:nvPr/>
        </p:nvSpPr>
        <p:spPr>
          <a:xfrm>
            <a:off x="1384382" y="2209195"/>
            <a:ext cx="7050600" cy="728700"/>
          </a:xfrm>
          <a:prstGeom prst="rect">
            <a:avLst/>
          </a:prstGeom>
          <a:noFill/>
          <a:ln>
            <a:noFill/>
          </a:ln>
        </p:spPr>
        <p:txBody>
          <a:bodyPr anchorCtr="0" anchor="t" bIns="40775" lIns="81575" spcFirstLastPara="1" rIns="81575" wrap="square" tIns="40775">
            <a:spAutoFit/>
          </a:bodyPr>
          <a:lstStyle/>
          <a:p>
            <a:pPr indent="0" lvl="0" marL="0" marR="0" rtl="0" algn="l">
              <a:lnSpc>
                <a:spcPct val="100000"/>
              </a:lnSpc>
              <a:spcBef>
                <a:spcPts val="0"/>
              </a:spcBef>
              <a:spcAft>
                <a:spcPts val="0"/>
              </a:spcAft>
              <a:buClr>
                <a:schemeClr val="accent4"/>
              </a:buClr>
              <a:buSzPts val="1300"/>
              <a:buFont typeface="Arial"/>
              <a:buNone/>
            </a:pPr>
            <a:r>
              <a:rPr lang="en" sz="2100">
                <a:solidFill>
                  <a:schemeClr val="accent4"/>
                </a:solidFill>
                <a:latin typeface="Century Gothic"/>
                <a:ea typeface="Century Gothic"/>
                <a:cs typeface="Century Gothic"/>
                <a:sym typeface="Century Gothic"/>
              </a:rPr>
              <a:t>Install </a:t>
            </a:r>
            <a:r>
              <a:rPr b="1" lang="en" sz="2100">
                <a:solidFill>
                  <a:schemeClr val="accent4"/>
                </a:solidFill>
                <a:latin typeface="Century Gothic"/>
                <a:ea typeface="Century Gothic"/>
                <a:cs typeface="Century Gothic"/>
                <a:sym typeface="Century Gothic"/>
              </a:rPr>
              <a:t>300 megawatts</a:t>
            </a:r>
            <a:r>
              <a:rPr lang="en" sz="2100">
                <a:solidFill>
                  <a:schemeClr val="accent4"/>
                </a:solidFill>
                <a:latin typeface="Century Gothic"/>
                <a:ea typeface="Century Gothic"/>
                <a:cs typeface="Century Gothic"/>
                <a:sym typeface="Century Gothic"/>
              </a:rPr>
              <a:t> of generation capacity </a:t>
            </a:r>
            <a:r>
              <a:rPr b="1" lang="en" sz="2100">
                <a:solidFill>
                  <a:schemeClr val="accent4"/>
                </a:solidFill>
                <a:latin typeface="Century Gothic"/>
                <a:ea typeface="Century Gothic"/>
                <a:cs typeface="Century Gothic"/>
                <a:sym typeface="Century Gothic"/>
              </a:rPr>
              <a:t>by 2030</a:t>
            </a:r>
            <a:endParaRPr b="1" sz="2100">
              <a:solidFill>
                <a:schemeClr val="accent4"/>
              </a:solidFill>
              <a:latin typeface="Century Gothic"/>
              <a:ea typeface="Century Gothic"/>
              <a:cs typeface="Century Gothic"/>
              <a:sym typeface="Century Gothic"/>
            </a:endParaRPr>
          </a:p>
        </p:txBody>
      </p:sp>
      <p:sp>
        <p:nvSpPr>
          <p:cNvPr id="878" name="Google Shape;878;p125"/>
          <p:cNvSpPr txBox="1"/>
          <p:nvPr>
            <p:ph idx="2" type="body"/>
          </p:nvPr>
        </p:nvSpPr>
        <p:spPr>
          <a:xfrm>
            <a:off x="514484" y="279595"/>
            <a:ext cx="8075700" cy="614700"/>
          </a:xfrm>
          <a:prstGeom prst="rect">
            <a:avLst/>
          </a:prstGeom>
          <a:noFill/>
          <a:ln>
            <a:noFill/>
          </a:ln>
        </p:spPr>
        <p:txBody>
          <a:bodyPr anchorCtr="0" anchor="b" bIns="17150" lIns="34300" spcFirstLastPara="1" rIns="34300" wrap="square" tIns="17150">
            <a:normAutofit/>
          </a:bodyPr>
          <a:lstStyle/>
          <a:p>
            <a:pPr indent="0" lvl="0" marL="0" rtl="0" algn="ctr">
              <a:lnSpc>
                <a:spcPct val="90000"/>
              </a:lnSpc>
              <a:spcBef>
                <a:spcPts val="0"/>
              </a:spcBef>
              <a:spcAft>
                <a:spcPts val="0"/>
              </a:spcAft>
              <a:buClr>
                <a:schemeClr val="accent4"/>
              </a:buClr>
              <a:buSzPts val="3300"/>
              <a:buNone/>
            </a:pPr>
            <a:r>
              <a:rPr lang="en"/>
              <a:t>SOMAH </a:t>
            </a:r>
            <a:r>
              <a:rPr lang="en"/>
              <a:t>Community Benefits</a:t>
            </a:r>
            <a:endParaRPr/>
          </a:p>
        </p:txBody>
      </p:sp>
      <p:sp>
        <p:nvSpPr>
          <p:cNvPr id="879" name="Google Shape;879;p125"/>
          <p:cNvSpPr txBox="1"/>
          <p:nvPr>
            <p:ph idx="12" type="sldNum"/>
          </p:nvPr>
        </p:nvSpPr>
        <p:spPr>
          <a:xfrm>
            <a:off x="8590159" y="4629933"/>
            <a:ext cx="308700" cy="273900"/>
          </a:xfrm>
          <a:prstGeom prst="rect">
            <a:avLst/>
          </a:prstGeom>
          <a:noFill/>
          <a:ln>
            <a:noFill/>
          </a:ln>
        </p:spPr>
        <p:txBody>
          <a:bodyPr anchorCtr="0" anchor="ctr" bIns="17150" lIns="34300" spcFirstLastPara="1" rIns="34300" wrap="square" tIns="17150">
            <a:noAutofit/>
          </a:bodyPr>
          <a:lstStyle/>
          <a:p>
            <a:pPr indent="0" lvl="0" marL="0" rtl="0" algn="ctr">
              <a:spcBef>
                <a:spcPts val="0"/>
              </a:spcBef>
              <a:spcAft>
                <a:spcPts val="0"/>
              </a:spcAft>
              <a:buNone/>
            </a:pPr>
            <a:fld id="{00000000-1234-1234-1234-123412341234}" type="slidenum">
              <a:rPr lang="en"/>
              <a:t>‹#›</a:t>
            </a:fld>
            <a:endParaRPr/>
          </a:p>
        </p:txBody>
      </p:sp>
      <p:sp>
        <p:nvSpPr>
          <p:cNvPr id="880" name="Google Shape;880;p125"/>
          <p:cNvSpPr txBox="1"/>
          <p:nvPr/>
        </p:nvSpPr>
        <p:spPr>
          <a:xfrm>
            <a:off x="1280405" y="3671100"/>
            <a:ext cx="7258500" cy="405600"/>
          </a:xfrm>
          <a:prstGeom prst="rect">
            <a:avLst/>
          </a:prstGeom>
          <a:noFill/>
          <a:ln>
            <a:noFill/>
          </a:ln>
        </p:spPr>
        <p:txBody>
          <a:bodyPr anchorCtr="0" anchor="t" bIns="40775" lIns="81575" spcFirstLastPara="1" rIns="81575" wrap="square" tIns="40775">
            <a:spAutoFit/>
          </a:bodyPr>
          <a:lstStyle/>
          <a:p>
            <a:pPr indent="0" lvl="0" marL="0" marR="0" rtl="0" algn="l">
              <a:lnSpc>
                <a:spcPct val="100000"/>
              </a:lnSpc>
              <a:spcBef>
                <a:spcPts val="0"/>
              </a:spcBef>
              <a:spcAft>
                <a:spcPts val="0"/>
              </a:spcAft>
              <a:buClr>
                <a:schemeClr val="accent4"/>
              </a:buClr>
              <a:buSzPts val="1300"/>
              <a:buFont typeface="Arial"/>
              <a:buNone/>
            </a:pPr>
            <a:r>
              <a:rPr lang="en" sz="2100">
                <a:solidFill>
                  <a:schemeClr val="accent4"/>
                </a:solidFill>
                <a:latin typeface="Century Gothic"/>
                <a:ea typeface="Century Gothic"/>
                <a:cs typeface="Century Gothic"/>
                <a:sym typeface="Century Gothic"/>
              </a:rPr>
              <a:t>Increase energy efficiency + </a:t>
            </a:r>
            <a:r>
              <a:rPr b="1" lang="en" sz="2100">
                <a:solidFill>
                  <a:schemeClr val="accent4"/>
                </a:solidFill>
                <a:latin typeface="Century Gothic"/>
                <a:ea typeface="Century Gothic"/>
                <a:cs typeface="Century Gothic"/>
                <a:sym typeface="Century Gothic"/>
              </a:rPr>
              <a:t>offset emissions</a:t>
            </a:r>
            <a:endParaRPr b="1" sz="2100">
              <a:solidFill>
                <a:schemeClr val="accent4"/>
              </a:solidFill>
              <a:latin typeface="Century Gothic"/>
              <a:ea typeface="Century Gothic"/>
              <a:cs typeface="Century Gothic"/>
              <a:sym typeface="Century Gothic"/>
            </a:endParaRPr>
          </a:p>
        </p:txBody>
      </p:sp>
      <p:pic>
        <p:nvPicPr>
          <p:cNvPr descr="Logo, icon&#10;&#10;Description automatically generated" id="881" name="Google Shape;881;p125"/>
          <p:cNvPicPr preferRelativeResize="0"/>
          <p:nvPr/>
        </p:nvPicPr>
        <p:blipFill rotWithShape="1">
          <a:blip r:embed="rId3">
            <a:alphaModFix/>
          </a:blip>
          <a:srcRect b="0" l="0" r="0" t="0"/>
          <a:stretch/>
        </p:blipFill>
        <p:spPr>
          <a:xfrm>
            <a:off x="514488" y="1345467"/>
            <a:ext cx="635784" cy="635784"/>
          </a:xfrm>
          <a:prstGeom prst="rect">
            <a:avLst/>
          </a:prstGeom>
          <a:noFill/>
          <a:ln>
            <a:noFill/>
          </a:ln>
        </p:spPr>
      </p:pic>
      <p:sp>
        <p:nvSpPr>
          <p:cNvPr id="882" name="Google Shape;882;p125"/>
          <p:cNvSpPr txBox="1"/>
          <p:nvPr/>
        </p:nvSpPr>
        <p:spPr>
          <a:xfrm>
            <a:off x="1280405" y="4443638"/>
            <a:ext cx="7258500" cy="405600"/>
          </a:xfrm>
          <a:prstGeom prst="rect">
            <a:avLst/>
          </a:prstGeom>
          <a:noFill/>
          <a:ln>
            <a:noFill/>
          </a:ln>
        </p:spPr>
        <p:txBody>
          <a:bodyPr anchorCtr="0" anchor="t" bIns="40775" lIns="81575" spcFirstLastPara="1" rIns="81575" wrap="square" tIns="40775">
            <a:spAutoFit/>
          </a:bodyPr>
          <a:lstStyle/>
          <a:p>
            <a:pPr indent="0" lvl="0" marL="0" marR="0" rtl="0" algn="l">
              <a:lnSpc>
                <a:spcPct val="100000"/>
              </a:lnSpc>
              <a:spcBef>
                <a:spcPts val="0"/>
              </a:spcBef>
              <a:spcAft>
                <a:spcPts val="0"/>
              </a:spcAft>
              <a:buClr>
                <a:schemeClr val="accent4"/>
              </a:buClr>
              <a:buSzPts val="1300"/>
              <a:buFont typeface="Arial"/>
              <a:buNone/>
            </a:pPr>
            <a:r>
              <a:rPr lang="en" sz="2100">
                <a:solidFill>
                  <a:schemeClr val="accent4"/>
                </a:solidFill>
                <a:latin typeface="Century Gothic"/>
                <a:ea typeface="Century Gothic"/>
                <a:cs typeface="Century Gothic"/>
                <a:sym typeface="Century Gothic"/>
              </a:rPr>
              <a:t>Create</a:t>
            </a:r>
            <a:r>
              <a:rPr b="1" lang="en" sz="2100">
                <a:solidFill>
                  <a:schemeClr val="accent4"/>
                </a:solidFill>
                <a:latin typeface="Century Gothic"/>
                <a:ea typeface="Century Gothic"/>
                <a:cs typeface="Century Gothic"/>
                <a:sym typeface="Century Gothic"/>
              </a:rPr>
              <a:t> </a:t>
            </a:r>
            <a:r>
              <a:rPr b="1" lang="en" sz="2100">
                <a:solidFill>
                  <a:schemeClr val="accent4"/>
                </a:solidFill>
                <a:latin typeface="Century Gothic"/>
                <a:ea typeface="Century Gothic"/>
                <a:cs typeface="Century Gothic"/>
                <a:sym typeface="Century Gothic"/>
              </a:rPr>
              <a:t>local jobs</a:t>
            </a:r>
            <a:endParaRPr b="1" sz="2100">
              <a:solidFill>
                <a:schemeClr val="accent4"/>
              </a:solidFill>
              <a:latin typeface="Century Gothic"/>
              <a:ea typeface="Century Gothic"/>
              <a:cs typeface="Century Gothic"/>
              <a:sym typeface="Century Gothic"/>
            </a:endParaRPr>
          </a:p>
        </p:txBody>
      </p:sp>
      <p:pic>
        <p:nvPicPr>
          <p:cNvPr descr="Icon&#10;&#10;Description automatically generated" id="883" name="Google Shape;883;p125"/>
          <p:cNvPicPr preferRelativeResize="0"/>
          <p:nvPr/>
        </p:nvPicPr>
        <p:blipFill rotWithShape="1">
          <a:blip r:embed="rId4">
            <a:alphaModFix/>
          </a:blip>
          <a:srcRect b="0" l="0" r="0" t="0"/>
          <a:stretch/>
        </p:blipFill>
        <p:spPr>
          <a:xfrm>
            <a:off x="514481" y="2822174"/>
            <a:ext cx="635784" cy="635784"/>
          </a:xfrm>
          <a:prstGeom prst="rect">
            <a:avLst/>
          </a:prstGeom>
          <a:noFill/>
          <a:ln>
            <a:noFill/>
          </a:ln>
        </p:spPr>
      </p:pic>
      <p:pic>
        <p:nvPicPr>
          <p:cNvPr descr="Logo&#10;&#10;Description automatically generated" id="884" name="Google Shape;884;p125"/>
          <p:cNvPicPr preferRelativeResize="0"/>
          <p:nvPr/>
        </p:nvPicPr>
        <p:blipFill rotWithShape="1">
          <a:blip r:embed="rId5">
            <a:alphaModFix/>
          </a:blip>
          <a:srcRect b="0" l="0" r="0" t="0"/>
          <a:stretch/>
        </p:blipFill>
        <p:spPr>
          <a:xfrm>
            <a:off x="514486" y="4325657"/>
            <a:ext cx="635784" cy="635784"/>
          </a:xfrm>
          <a:prstGeom prst="rect">
            <a:avLst/>
          </a:prstGeom>
          <a:noFill/>
          <a:ln>
            <a:noFill/>
          </a:ln>
        </p:spPr>
      </p:pic>
      <p:pic>
        <p:nvPicPr>
          <p:cNvPr id="885" name="Google Shape;885;p125"/>
          <p:cNvPicPr preferRelativeResize="0"/>
          <p:nvPr/>
        </p:nvPicPr>
        <p:blipFill rotWithShape="1">
          <a:blip r:embed="rId6">
            <a:alphaModFix/>
          </a:blip>
          <a:srcRect b="0" l="0" r="0" t="0"/>
          <a:stretch/>
        </p:blipFill>
        <p:spPr>
          <a:xfrm>
            <a:off x="514484" y="3560531"/>
            <a:ext cx="635784" cy="635784"/>
          </a:xfrm>
          <a:prstGeom prst="rect">
            <a:avLst/>
          </a:prstGeom>
          <a:noFill/>
          <a:ln>
            <a:noFill/>
          </a:ln>
        </p:spPr>
      </p:pic>
      <p:pic>
        <p:nvPicPr>
          <p:cNvPr id="886" name="Google Shape;886;p125"/>
          <p:cNvPicPr preferRelativeResize="0"/>
          <p:nvPr/>
        </p:nvPicPr>
        <p:blipFill rotWithShape="1">
          <a:blip r:embed="rId7">
            <a:alphaModFix/>
          </a:blip>
          <a:srcRect b="0" l="0" r="0" t="0"/>
          <a:stretch/>
        </p:blipFill>
        <p:spPr>
          <a:xfrm>
            <a:off x="514485" y="2083820"/>
            <a:ext cx="635784" cy="635784"/>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0" name="Shape 890"/>
        <p:cNvGrpSpPr/>
        <p:nvPr/>
      </p:nvGrpSpPr>
      <p:grpSpPr>
        <a:xfrm>
          <a:off x="0" y="0"/>
          <a:ext cx="0" cy="0"/>
          <a:chOff x="0" y="0"/>
          <a:chExt cx="0" cy="0"/>
        </a:xfrm>
      </p:grpSpPr>
      <p:pic>
        <p:nvPicPr>
          <p:cNvPr id="891" name="Google Shape;891;p126"/>
          <p:cNvPicPr preferRelativeResize="0"/>
          <p:nvPr/>
        </p:nvPicPr>
        <p:blipFill rotWithShape="1">
          <a:blip r:embed="rId3">
            <a:alphaModFix/>
          </a:blip>
          <a:srcRect b="0" l="0" r="0" t="0"/>
          <a:stretch/>
        </p:blipFill>
        <p:spPr>
          <a:xfrm>
            <a:off x="4236466" y="1159655"/>
            <a:ext cx="4807407" cy="3204938"/>
          </a:xfrm>
          <a:prstGeom prst="rect">
            <a:avLst/>
          </a:prstGeom>
          <a:noFill/>
          <a:ln>
            <a:noFill/>
          </a:ln>
        </p:spPr>
      </p:pic>
      <p:sp>
        <p:nvSpPr>
          <p:cNvPr id="892" name="Google Shape;892;p126"/>
          <p:cNvSpPr txBox="1"/>
          <p:nvPr>
            <p:ph idx="1" type="body"/>
          </p:nvPr>
        </p:nvSpPr>
        <p:spPr>
          <a:xfrm>
            <a:off x="514484" y="279594"/>
            <a:ext cx="8075700" cy="614700"/>
          </a:xfrm>
          <a:prstGeom prst="rect">
            <a:avLst/>
          </a:prstGeom>
          <a:noFill/>
          <a:ln>
            <a:noFill/>
          </a:ln>
        </p:spPr>
        <p:txBody>
          <a:bodyPr anchorCtr="0" anchor="b" bIns="17150" lIns="34300" spcFirstLastPara="1" rIns="34300" wrap="square" tIns="17150">
            <a:normAutofit/>
          </a:bodyPr>
          <a:lstStyle/>
          <a:p>
            <a:pPr indent="0" lvl="0" marL="0" rtl="0" algn="ctr">
              <a:lnSpc>
                <a:spcPct val="90000"/>
              </a:lnSpc>
              <a:spcBef>
                <a:spcPts val="0"/>
              </a:spcBef>
              <a:spcAft>
                <a:spcPts val="0"/>
              </a:spcAft>
              <a:buClr>
                <a:schemeClr val="accent4"/>
              </a:buClr>
              <a:buSzPts val="3300"/>
              <a:buNone/>
            </a:pPr>
            <a:r>
              <a:rPr lang="en"/>
              <a:t>Funding</a:t>
            </a:r>
            <a:endParaRPr/>
          </a:p>
        </p:txBody>
      </p:sp>
      <p:sp>
        <p:nvSpPr>
          <p:cNvPr id="893" name="Google Shape;893;p126"/>
          <p:cNvSpPr txBox="1"/>
          <p:nvPr>
            <p:ph idx="3" type="body"/>
          </p:nvPr>
        </p:nvSpPr>
        <p:spPr>
          <a:xfrm>
            <a:off x="388920" y="1633406"/>
            <a:ext cx="3847500" cy="3204900"/>
          </a:xfrm>
          <a:prstGeom prst="rect">
            <a:avLst/>
          </a:prstGeom>
          <a:noFill/>
          <a:ln>
            <a:noFill/>
          </a:ln>
        </p:spPr>
        <p:txBody>
          <a:bodyPr anchorCtr="0" anchor="t" bIns="17150" lIns="34300" spcFirstLastPara="1" rIns="34300" wrap="square" tIns="17150">
            <a:normAutofit/>
          </a:bodyPr>
          <a:lstStyle/>
          <a:p>
            <a:pPr indent="-209550" lvl="0" marL="215900" rtl="0" algn="l">
              <a:lnSpc>
                <a:spcPct val="100000"/>
              </a:lnSpc>
              <a:spcBef>
                <a:spcPts val="900"/>
              </a:spcBef>
              <a:spcAft>
                <a:spcPts val="0"/>
              </a:spcAft>
              <a:buClr>
                <a:schemeClr val="accent4"/>
              </a:buClr>
              <a:buSzPts val="1700"/>
              <a:buChar char="•"/>
            </a:pPr>
            <a:r>
              <a:rPr lang="en" sz="1700"/>
              <a:t>Up to</a:t>
            </a:r>
            <a:r>
              <a:rPr b="1" lang="en" sz="1700"/>
              <a:t> $100 million </a:t>
            </a:r>
            <a:r>
              <a:rPr lang="en" sz="1700"/>
              <a:t>annually over 10 years </a:t>
            </a:r>
            <a:endParaRPr/>
          </a:p>
          <a:p>
            <a:pPr indent="-196850" lvl="0" marL="215900" rtl="0" algn="l">
              <a:lnSpc>
                <a:spcPct val="100000"/>
              </a:lnSpc>
              <a:spcBef>
                <a:spcPts val="900"/>
              </a:spcBef>
              <a:spcAft>
                <a:spcPts val="0"/>
              </a:spcAft>
              <a:buClr>
                <a:schemeClr val="accent4"/>
              </a:buClr>
              <a:buSzPts val="1700"/>
              <a:buChar char="•"/>
            </a:pPr>
            <a:r>
              <a:rPr lang="en" sz="1700"/>
              <a:t>Funded by </a:t>
            </a:r>
            <a:r>
              <a:rPr b="1" lang="en" sz="1700"/>
              <a:t>greenhouse gas auction proceeds</a:t>
            </a:r>
            <a:r>
              <a:rPr lang="en" sz="1700"/>
              <a:t>, not taxpayer dollars</a:t>
            </a:r>
            <a:r>
              <a:rPr lang="en" sz="1700">
                <a:latin typeface="Century Gothic"/>
                <a:ea typeface="Century Gothic"/>
                <a:cs typeface="Century Gothic"/>
                <a:sym typeface="Century Gothic"/>
              </a:rPr>
              <a:t> </a:t>
            </a:r>
            <a:endParaRPr/>
          </a:p>
          <a:p>
            <a:pPr indent="-209550" lvl="0" marL="215900" rtl="0" algn="l">
              <a:lnSpc>
                <a:spcPct val="100000"/>
              </a:lnSpc>
              <a:spcBef>
                <a:spcPts val="900"/>
              </a:spcBef>
              <a:spcAft>
                <a:spcPts val="0"/>
              </a:spcAft>
              <a:buClr>
                <a:schemeClr val="accent4"/>
              </a:buClr>
              <a:buSzPts val="1700"/>
              <a:buChar char="•"/>
            </a:pPr>
            <a:r>
              <a:rPr b="1" lang="en" sz="1700"/>
              <a:t>90% </a:t>
            </a:r>
            <a:r>
              <a:rPr lang="en" sz="1700"/>
              <a:t>of total budget goes to incentives</a:t>
            </a:r>
            <a:endParaRPr sz="1700">
              <a:latin typeface="Century Gothic"/>
              <a:ea typeface="Century Gothic"/>
              <a:cs typeface="Century Gothic"/>
              <a:sym typeface="Century Gothic"/>
            </a:endParaRPr>
          </a:p>
        </p:txBody>
      </p:sp>
      <p:sp>
        <p:nvSpPr>
          <p:cNvPr id="894" name="Google Shape;894;p126"/>
          <p:cNvSpPr txBox="1"/>
          <p:nvPr>
            <p:ph idx="12" type="sldNum"/>
          </p:nvPr>
        </p:nvSpPr>
        <p:spPr>
          <a:xfrm>
            <a:off x="8590159" y="4629933"/>
            <a:ext cx="308700" cy="273900"/>
          </a:xfrm>
          <a:prstGeom prst="rect">
            <a:avLst/>
          </a:prstGeom>
          <a:noFill/>
          <a:ln>
            <a:noFill/>
          </a:ln>
        </p:spPr>
        <p:txBody>
          <a:bodyPr anchorCtr="0" anchor="ctr" bIns="17150" lIns="34300" spcFirstLastPara="1" rIns="34300" wrap="square" tIns="17150">
            <a:noAutofit/>
          </a:body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2"/>
        </a:solidFill>
      </p:bgPr>
    </p:bg>
    <p:spTree>
      <p:nvGrpSpPr>
        <p:cNvPr id="463" name="Shape 463"/>
        <p:cNvGrpSpPr/>
        <p:nvPr/>
      </p:nvGrpSpPr>
      <p:grpSpPr>
        <a:xfrm>
          <a:off x="0" y="0"/>
          <a:ext cx="0" cy="0"/>
          <a:chOff x="0" y="0"/>
          <a:chExt cx="0" cy="0"/>
        </a:xfrm>
      </p:grpSpPr>
      <p:pic>
        <p:nvPicPr>
          <p:cNvPr id="464" name="Google Shape;464;p82"/>
          <p:cNvPicPr preferRelativeResize="0"/>
          <p:nvPr/>
        </p:nvPicPr>
        <p:blipFill>
          <a:blip r:embed="rId3">
            <a:alphaModFix/>
          </a:blip>
          <a:stretch>
            <a:fillRect/>
          </a:stretch>
        </p:blipFill>
        <p:spPr>
          <a:xfrm>
            <a:off x="3602674" y="7822000"/>
            <a:ext cx="886526" cy="855025"/>
          </a:xfrm>
          <a:prstGeom prst="rect">
            <a:avLst/>
          </a:prstGeom>
          <a:noFill/>
          <a:ln>
            <a:noFill/>
          </a:ln>
        </p:spPr>
      </p:pic>
      <p:pic>
        <p:nvPicPr>
          <p:cNvPr id="465" name="Google Shape;465;p82"/>
          <p:cNvPicPr preferRelativeResize="0"/>
          <p:nvPr/>
        </p:nvPicPr>
        <p:blipFill>
          <a:blip r:embed="rId4">
            <a:alphaModFix/>
          </a:blip>
          <a:stretch>
            <a:fillRect/>
          </a:stretch>
        </p:blipFill>
        <p:spPr>
          <a:xfrm>
            <a:off x="641125" y="486375"/>
            <a:ext cx="3325162" cy="1133125"/>
          </a:xfrm>
          <a:prstGeom prst="rect">
            <a:avLst/>
          </a:prstGeom>
          <a:noFill/>
          <a:ln>
            <a:noFill/>
          </a:ln>
        </p:spPr>
      </p:pic>
      <p:sp>
        <p:nvSpPr>
          <p:cNvPr id="466" name="Google Shape;466;p82"/>
          <p:cNvSpPr txBox="1"/>
          <p:nvPr>
            <p:ph type="title"/>
          </p:nvPr>
        </p:nvSpPr>
        <p:spPr>
          <a:xfrm>
            <a:off x="7151100" y="3867175"/>
            <a:ext cx="1834500" cy="1031400"/>
          </a:xfrm>
          <a:prstGeom prst="rect">
            <a:avLst/>
          </a:prstGeom>
          <a:noFill/>
        </p:spPr>
        <p:txBody>
          <a:bodyPr anchorCtr="0" anchor="ctr" bIns="0" lIns="0" spcFirstLastPara="1" rIns="0" wrap="square" tIns="0">
            <a:spAutoFit/>
          </a:bodyPr>
          <a:lstStyle/>
          <a:p>
            <a:pPr indent="0" lvl="0" marL="0" rtl="0" algn="r">
              <a:lnSpc>
                <a:spcPct val="100000"/>
              </a:lnSpc>
              <a:spcBef>
                <a:spcPts val="0"/>
              </a:spcBef>
              <a:spcAft>
                <a:spcPts val="0"/>
              </a:spcAft>
              <a:buSzPts val="990"/>
              <a:buNone/>
            </a:pPr>
            <a:r>
              <a:rPr lang="en" sz="1340">
                <a:solidFill>
                  <a:schemeClr val="lt1"/>
                </a:solidFill>
                <a:latin typeface="Barlow SemiBold"/>
                <a:ea typeface="Barlow SemiBold"/>
                <a:cs typeface="Barlow SemiBold"/>
                <a:sym typeface="Barlow SemiBold"/>
              </a:rPr>
              <a:t>LEADING ENVIRONMENTAL ACTION ON THE </a:t>
            </a:r>
            <a:br>
              <a:rPr lang="en" sz="1340">
                <a:solidFill>
                  <a:schemeClr val="lt1"/>
                </a:solidFill>
                <a:latin typeface="Barlow SemiBold"/>
                <a:ea typeface="Barlow SemiBold"/>
                <a:cs typeface="Barlow SemiBold"/>
                <a:sym typeface="Barlow SemiBold"/>
              </a:rPr>
            </a:br>
            <a:r>
              <a:rPr lang="en" sz="1340">
                <a:solidFill>
                  <a:schemeClr val="lt1"/>
                </a:solidFill>
                <a:latin typeface="Barlow SemiBold"/>
                <a:ea typeface="Barlow SemiBold"/>
                <a:cs typeface="Barlow SemiBold"/>
                <a:sym typeface="Barlow SemiBold"/>
              </a:rPr>
              <a:t>CA CENTRAL COAST SINCE 1970</a:t>
            </a:r>
            <a:endParaRPr sz="1340">
              <a:solidFill>
                <a:schemeClr val="lt1"/>
              </a:solidFill>
              <a:latin typeface="Barlow SemiBold"/>
              <a:ea typeface="Barlow SemiBold"/>
              <a:cs typeface="Barlow SemiBold"/>
              <a:sym typeface="Barlow SemiBold"/>
            </a:endParaRPr>
          </a:p>
        </p:txBody>
      </p:sp>
      <p:graphicFrame>
        <p:nvGraphicFramePr>
          <p:cNvPr id="467" name="Google Shape;467;p82"/>
          <p:cNvGraphicFramePr/>
          <p:nvPr/>
        </p:nvGraphicFramePr>
        <p:xfrm>
          <a:off x="458350" y="2200988"/>
          <a:ext cx="3000000" cy="3000000"/>
        </p:xfrm>
        <a:graphic>
          <a:graphicData uri="http://schemas.openxmlformats.org/drawingml/2006/table">
            <a:tbl>
              <a:tblPr>
                <a:noFill/>
                <a:tableStyleId>{214C62B8-55E9-42CC-8A77-E0E6C7945F48}</a:tableStyleId>
              </a:tblPr>
              <a:tblGrid>
                <a:gridCol w="3507925"/>
              </a:tblGrid>
              <a:tr h="2068325">
                <a:tc>
                  <a:txBody>
                    <a:bodyPr/>
                    <a:lstStyle/>
                    <a:p>
                      <a:pPr indent="0" lvl="0" marL="0" rtl="0" algn="ctr">
                        <a:spcBef>
                          <a:spcPts val="0"/>
                        </a:spcBef>
                        <a:spcAft>
                          <a:spcPts val="0"/>
                        </a:spcAft>
                        <a:buNone/>
                      </a:pPr>
                      <a:r>
                        <a:rPr b="1" lang="en" sz="1600">
                          <a:solidFill>
                            <a:srgbClr val="FFFFFF"/>
                          </a:solidFill>
                          <a:latin typeface="Libre Baskerville"/>
                          <a:ea typeface="Libre Baskerville"/>
                          <a:cs typeface="Libre Baskerville"/>
                          <a:sym typeface="Libre Baskerville"/>
                        </a:rPr>
                        <a:t>VISION</a:t>
                      </a:r>
                      <a:endParaRPr b="1" sz="1600">
                        <a:solidFill>
                          <a:srgbClr val="FFFFFF"/>
                        </a:solidFill>
                        <a:latin typeface="Libre Baskerville"/>
                        <a:ea typeface="Libre Baskerville"/>
                        <a:cs typeface="Libre Baskerville"/>
                        <a:sym typeface="Libre Baskerville"/>
                      </a:endParaRPr>
                    </a:p>
                    <a:p>
                      <a:pPr indent="0" lvl="0" marL="0" rtl="0" algn="ctr">
                        <a:spcBef>
                          <a:spcPts val="0"/>
                        </a:spcBef>
                        <a:spcAft>
                          <a:spcPts val="0"/>
                        </a:spcAft>
                        <a:buNone/>
                      </a:pPr>
                      <a:r>
                        <a:rPr lang="en" sz="1600">
                          <a:solidFill>
                            <a:srgbClr val="FFFFFF"/>
                          </a:solidFill>
                          <a:latin typeface="Libre Baskerville"/>
                          <a:ea typeface="Libre Baskerville"/>
                          <a:cs typeface="Libre Baskerville"/>
                          <a:sym typeface="Libre Baskerville"/>
                        </a:rPr>
                        <a:t>A vibrant and resilient Central Coast region that advances rapid and equitable environmental solutions, where people thrive in balance with nature.</a:t>
                      </a:r>
                      <a:endParaRPr sz="1600">
                        <a:solidFill>
                          <a:srgbClr val="FFFFFF"/>
                        </a:solidFill>
                        <a:latin typeface="Libre Baskerville"/>
                        <a:ea typeface="Libre Baskerville"/>
                        <a:cs typeface="Libre Baskerville"/>
                        <a:sym typeface="Libre Baskerville"/>
                      </a:endParaRPr>
                    </a:p>
                  </a:txBody>
                  <a:tcPr marT="114300" marB="114300" marR="114300" marL="114300">
                    <a:lnL cap="flat" cmpd="sng" w="76200">
                      <a:solidFill>
                        <a:srgbClr val="6F9938"/>
                      </a:solidFill>
                      <a:prstDash val="solid"/>
                      <a:round/>
                      <a:headEnd len="sm" w="sm" type="none"/>
                      <a:tailEnd len="sm" w="sm" type="none"/>
                    </a:lnL>
                    <a:lnR cap="flat" cmpd="sng" w="76200">
                      <a:solidFill>
                        <a:srgbClr val="6F9938"/>
                      </a:solidFill>
                      <a:prstDash val="solid"/>
                      <a:round/>
                      <a:headEnd len="sm" w="sm" type="none"/>
                      <a:tailEnd len="sm" w="sm" type="none"/>
                    </a:lnR>
                    <a:lnT cap="flat" cmpd="sng" w="76200">
                      <a:solidFill>
                        <a:srgbClr val="6F9938"/>
                      </a:solidFill>
                      <a:prstDash val="solid"/>
                      <a:round/>
                      <a:headEnd len="sm" w="sm" type="none"/>
                      <a:tailEnd len="sm" w="sm" type="none"/>
                    </a:lnT>
                    <a:lnB cap="flat" cmpd="sng" w="76200">
                      <a:solidFill>
                        <a:srgbClr val="6F9938"/>
                      </a:solidFill>
                      <a:prstDash val="solid"/>
                      <a:round/>
                      <a:headEnd len="sm" w="sm" type="none"/>
                      <a:tailEnd len="sm" w="sm" type="none"/>
                    </a:lnB>
                    <a:solidFill>
                      <a:srgbClr val="6F9938"/>
                    </a:solidFill>
                  </a:tcPr>
                </a:tc>
              </a:tr>
            </a:tbl>
          </a:graphicData>
        </a:graphic>
      </p:graphicFrame>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99" name="Shape 899"/>
        <p:cNvGrpSpPr/>
        <p:nvPr/>
      </p:nvGrpSpPr>
      <p:grpSpPr>
        <a:xfrm>
          <a:off x="0" y="0"/>
          <a:ext cx="0" cy="0"/>
          <a:chOff x="0" y="0"/>
          <a:chExt cx="0" cy="0"/>
        </a:xfrm>
      </p:grpSpPr>
      <p:sp>
        <p:nvSpPr>
          <p:cNvPr id="900" name="Google Shape;900;p127"/>
          <p:cNvSpPr/>
          <p:nvPr/>
        </p:nvSpPr>
        <p:spPr>
          <a:xfrm>
            <a:off x="2287" y="0"/>
            <a:ext cx="9141900" cy="5143500"/>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pic>
        <p:nvPicPr>
          <p:cNvPr descr="A picture containing sport&#10;&#10;Description automatically generated" id="901" name="Google Shape;901;p127"/>
          <p:cNvPicPr preferRelativeResize="0"/>
          <p:nvPr/>
        </p:nvPicPr>
        <p:blipFill rotWithShape="1">
          <a:blip r:embed="rId3">
            <a:alphaModFix/>
          </a:blip>
          <a:srcRect b="0" l="2644" r="3237" t="0"/>
          <a:stretch/>
        </p:blipFill>
        <p:spPr>
          <a:xfrm>
            <a:off x="1891767" y="8"/>
            <a:ext cx="7252236" cy="5143493"/>
          </a:xfrm>
          <a:prstGeom prst="rect">
            <a:avLst/>
          </a:prstGeom>
          <a:noFill/>
          <a:ln>
            <a:noFill/>
          </a:ln>
        </p:spPr>
      </p:pic>
      <p:sp>
        <p:nvSpPr>
          <p:cNvPr id="902" name="Google Shape;902;p127"/>
          <p:cNvSpPr/>
          <p:nvPr/>
        </p:nvSpPr>
        <p:spPr>
          <a:xfrm>
            <a:off x="-1" y="0"/>
            <a:ext cx="5542500" cy="5143500"/>
          </a:xfrm>
          <a:prstGeom prst="rect">
            <a:avLst/>
          </a:prstGeom>
          <a:gradFill>
            <a:gsLst>
              <a:gs pos="0">
                <a:srgbClr val="FFFFFF">
                  <a:alpha val="0"/>
                </a:srgbClr>
              </a:gs>
              <a:gs pos="19000">
                <a:srgbClr val="FFFFFF">
                  <a:alpha val="37647"/>
                </a:srgbClr>
              </a:gs>
              <a:gs pos="35000">
                <a:srgbClr val="FFFFFF">
                  <a:alpha val="76862"/>
                </a:srgbClr>
              </a:gs>
              <a:gs pos="48000">
                <a:schemeClr val="lt1"/>
              </a:gs>
              <a:gs pos="100000">
                <a:schemeClr val="lt1"/>
              </a:gs>
            </a:gsLst>
            <a:lin ang="10800025" scaled="0"/>
          </a:gra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903" name="Google Shape;903;p127"/>
          <p:cNvSpPr txBox="1"/>
          <p:nvPr>
            <p:ph type="title"/>
          </p:nvPr>
        </p:nvSpPr>
        <p:spPr>
          <a:xfrm>
            <a:off x="375558" y="273844"/>
            <a:ext cx="3119700" cy="14250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rgbClr val="02669A"/>
              </a:buClr>
              <a:buSzPts val="3000"/>
              <a:buFont typeface="Century Gothic"/>
              <a:buNone/>
            </a:pPr>
            <a:r>
              <a:rPr lang="en" sz="3300">
                <a:solidFill>
                  <a:srgbClr val="666E75"/>
                </a:solidFill>
              </a:rPr>
              <a:t>Increasing Access</a:t>
            </a:r>
            <a:r>
              <a:rPr lang="en" sz="3000">
                <a:solidFill>
                  <a:srgbClr val="666666"/>
                </a:solidFill>
                <a:latin typeface="Century Gothic"/>
                <a:ea typeface="Century Gothic"/>
                <a:cs typeface="Century Gothic"/>
                <a:sym typeface="Century Gothic"/>
              </a:rPr>
              <a:t> </a:t>
            </a:r>
            <a:endParaRPr>
              <a:solidFill>
                <a:srgbClr val="666666"/>
              </a:solidFill>
            </a:endParaRPr>
          </a:p>
        </p:txBody>
      </p:sp>
      <p:sp>
        <p:nvSpPr>
          <p:cNvPr id="904" name="Google Shape;904;p127"/>
          <p:cNvSpPr txBox="1"/>
          <p:nvPr>
            <p:ph idx="1" type="body"/>
          </p:nvPr>
        </p:nvSpPr>
        <p:spPr>
          <a:xfrm>
            <a:off x="310243" y="1825650"/>
            <a:ext cx="3775800" cy="2807100"/>
          </a:xfrm>
          <a:prstGeom prst="rect">
            <a:avLst/>
          </a:prstGeom>
          <a:noFill/>
          <a:ln>
            <a:noFill/>
          </a:ln>
        </p:spPr>
        <p:txBody>
          <a:bodyPr anchorCtr="0" anchor="t" bIns="34275" lIns="68575" spcFirstLastPara="1" rIns="68575" wrap="square" tIns="34275">
            <a:normAutofit/>
          </a:bodyPr>
          <a:lstStyle/>
          <a:p>
            <a:pPr indent="-177800" lvl="0" marL="177800" rtl="0" algn="l">
              <a:lnSpc>
                <a:spcPct val="90000"/>
              </a:lnSpc>
              <a:spcBef>
                <a:spcPts val="0"/>
              </a:spcBef>
              <a:spcAft>
                <a:spcPts val="0"/>
              </a:spcAft>
              <a:buClr>
                <a:srgbClr val="666666"/>
              </a:buClr>
              <a:buSzPts val="1800"/>
              <a:buChar char="•"/>
            </a:pPr>
            <a:r>
              <a:rPr lang="en" sz="1800">
                <a:solidFill>
                  <a:srgbClr val="666666"/>
                </a:solidFill>
              </a:rPr>
              <a:t>Minimum </a:t>
            </a:r>
            <a:r>
              <a:rPr b="1" lang="en" sz="1800">
                <a:solidFill>
                  <a:srgbClr val="666666"/>
                </a:solidFill>
              </a:rPr>
              <a:t>51% of financial benefit</a:t>
            </a:r>
            <a:r>
              <a:rPr lang="en" sz="1800">
                <a:solidFill>
                  <a:srgbClr val="666666"/>
                </a:solidFill>
              </a:rPr>
              <a:t> directly to reduce tenant energy bills</a:t>
            </a:r>
            <a:endParaRPr sz="1800">
              <a:solidFill>
                <a:srgbClr val="666666"/>
              </a:solidFill>
            </a:endParaRPr>
          </a:p>
          <a:p>
            <a:pPr indent="-203200" lvl="1" marL="520700" rtl="0" algn="l">
              <a:lnSpc>
                <a:spcPct val="90000"/>
              </a:lnSpc>
              <a:spcBef>
                <a:spcPts val="0"/>
              </a:spcBef>
              <a:spcAft>
                <a:spcPts val="0"/>
              </a:spcAft>
              <a:buClr>
                <a:srgbClr val="666666"/>
              </a:buClr>
              <a:buSzPts val="1800"/>
              <a:buFont typeface="Century Gothic"/>
              <a:buChar char="•"/>
            </a:pPr>
            <a:r>
              <a:rPr lang="en">
                <a:solidFill>
                  <a:srgbClr val="666666"/>
                </a:solidFill>
                <a:latin typeface="Century Gothic"/>
                <a:ea typeface="Century Gothic"/>
                <a:cs typeface="Century Gothic"/>
                <a:sym typeface="Century Gothic"/>
              </a:rPr>
              <a:t>Average of 87% for tenants</a:t>
            </a:r>
            <a:endParaRPr sz="1800">
              <a:solidFill>
                <a:srgbClr val="666666"/>
              </a:solidFill>
              <a:latin typeface="Century Gothic"/>
              <a:ea typeface="Century Gothic"/>
              <a:cs typeface="Century Gothic"/>
              <a:sym typeface="Century Gothic"/>
            </a:endParaRPr>
          </a:p>
          <a:p>
            <a:pPr indent="-177800" lvl="0" marL="177800" rtl="0" algn="l">
              <a:lnSpc>
                <a:spcPct val="90000"/>
              </a:lnSpc>
              <a:spcBef>
                <a:spcPts val="900"/>
              </a:spcBef>
              <a:spcAft>
                <a:spcPts val="0"/>
              </a:spcAft>
              <a:buClr>
                <a:srgbClr val="666666"/>
              </a:buClr>
              <a:buSzPts val="1800"/>
              <a:buChar char="•"/>
            </a:pPr>
            <a:r>
              <a:rPr b="1" lang="en" sz="1800">
                <a:solidFill>
                  <a:srgbClr val="666666"/>
                </a:solidFill>
              </a:rPr>
              <a:t>Required job training</a:t>
            </a:r>
            <a:r>
              <a:rPr lang="en" sz="1800">
                <a:solidFill>
                  <a:srgbClr val="666666"/>
                </a:solidFill>
              </a:rPr>
              <a:t> on each project</a:t>
            </a:r>
            <a:endParaRPr>
              <a:solidFill>
                <a:srgbClr val="666666"/>
              </a:solidFill>
            </a:endParaRPr>
          </a:p>
          <a:p>
            <a:pPr indent="-177800" lvl="0" marL="177800" rtl="0" algn="l">
              <a:lnSpc>
                <a:spcPct val="90000"/>
              </a:lnSpc>
              <a:spcBef>
                <a:spcPts val="900"/>
              </a:spcBef>
              <a:spcAft>
                <a:spcPts val="0"/>
              </a:spcAft>
              <a:buClr>
                <a:srgbClr val="666666"/>
              </a:buClr>
              <a:buSzPts val="1800"/>
              <a:buChar char="•"/>
            </a:pPr>
            <a:r>
              <a:rPr lang="en" sz="1800">
                <a:solidFill>
                  <a:srgbClr val="666666"/>
                </a:solidFill>
              </a:rPr>
              <a:t>Over </a:t>
            </a:r>
            <a:r>
              <a:rPr b="1" lang="en" sz="1800">
                <a:solidFill>
                  <a:srgbClr val="666666"/>
                </a:solidFill>
              </a:rPr>
              <a:t>35% </a:t>
            </a:r>
            <a:r>
              <a:rPr lang="en" sz="1800">
                <a:solidFill>
                  <a:srgbClr val="666666"/>
                </a:solidFill>
              </a:rPr>
              <a:t>of applications are </a:t>
            </a:r>
            <a:r>
              <a:rPr b="1" lang="en" sz="1800">
                <a:solidFill>
                  <a:srgbClr val="666666"/>
                </a:solidFill>
              </a:rPr>
              <a:t>in disadvantaged communities (DACs)</a:t>
            </a:r>
            <a:r>
              <a:rPr lang="en" sz="1800">
                <a:solidFill>
                  <a:srgbClr val="666666"/>
                </a:solidFill>
              </a:rPr>
              <a:t>* </a:t>
            </a:r>
            <a:endParaRPr>
              <a:solidFill>
                <a:srgbClr val="666666"/>
              </a:solidFill>
            </a:endParaRPr>
          </a:p>
        </p:txBody>
      </p:sp>
      <p:sp>
        <p:nvSpPr>
          <p:cNvPr id="905" name="Google Shape;905;p127"/>
          <p:cNvSpPr txBox="1"/>
          <p:nvPr/>
        </p:nvSpPr>
        <p:spPr>
          <a:xfrm>
            <a:off x="37912" y="4480109"/>
            <a:ext cx="4048200" cy="558900"/>
          </a:xfrm>
          <a:prstGeom prst="rect">
            <a:avLst/>
          </a:prstGeom>
          <a:noFill/>
          <a:ln>
            <a:noFill/>
          </a:ln>
        </p:spPr>
        <p:txBody>
          <a:bodyPr anchorCtr="0" anchor="t" bIns="67475" lIns="67475" spcFirstLastPara="1" rIns="67475" wrap="square" tIns="67475">
            <a:noAutofit/>
          </a:bodyPr>
          <a:lstStyle/>
          <a:p>
            <a:pPr indent="0" lvl="0" marL="0" marR="0" rtl="0" algn="l">
              <a:spcBef>
                <a:spcPts val="0"/>
              </a:spcBef>
              <a:spcAft>
                <a:spcPts val="500"/>
              </a:spcAft>
              <a:buNone/>
            </a:pPr>
            <a:r>
              <a:rPr lang="en" sz="1200">
                <a:solidFill>
                  <a:schemeClr val="dk1"/>
                </a:solidFill>
                <a:latin typeface="Century Gothic"/>
                <a:ea typeface="Century Gothic"/>
                <a:cs typeface="Century Gothic"/>
                <a:sym typeface="Century Gothic"/>
              </a:rPr>
              <a:t>*DACs are defined by </a:t>
            </a:r>
            <a:r>
              <a:rPr lang="en" sz="1200" u="sng">
                <a:solidFill>
                  <a:schemeClr val="hlink"/>
                </a:solidFill>
                <a:latin typeface="Century Gothic"/>
                <a:ea typeface="Century Gothic"/>
                <a:cs typeface="Century Gothic"/>
                <a:sym typeface="Century Gothic"/>
                <a:hlinkClick r:id="rId4"/>
              </a:rPr>
              <a:t>CalEnviroScreen</a:t>
            </a:r>
            <a:r>
              <a:rPr lang="en" sz="1200" u="sng">
                <a:solidFill>
                  <a:schemeClr val="hlink"/>
                </a:solidFill>
                <a:latin typeface="Century Gothic"/>
                <a:ea typeface="Century Gothic"/>
                <a:cs typeface="Century Gothic"/>
                <a:sym typeface="Century Gothic"/>
              </a:rPr>
              <a:t>,</a:t>
            </a:r>
            <a:r>
              <a:rPr lang="en" sz="1200">
                <a:solidFill>
                  <a:schemeClr val="dk1"/>
                </a:solidFill>
                <a:latin typeface="Century Gothic"/>
                <a:ea typeface="Century Gothic"/>
                <a:cs typeface="Century Gothic"/>
                <a:sym typeface="Century Gothic"/>
              </a:rPr>
              <a:t> SB 535</a:t>
            </a:r>
            <a:endParaRPr sz="1200">
              <a:solidFill>
                <a:schemeClr val="dk1"/>
              </a:solidFill>
              <a:latin typeface="Century Gothic"/>
              <a:ea typeface="Century Gothic"/>
              <a:cs typeface="Century Gothic"/>
              <a:sym typeface="Century Gothic"/>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9" name="Shape 909"/>
        <p:cNvGrpSpPr/>
        <p:nvPr/>
      </p:nvGrpSpPr>
      <p:grpSpPr>
        <a:xfrm>
          <a:off x="0" y="0"/>
          <a:ext cx="0" cy="0"/>
          <a:chOff x="0" y="0"/>
          <a:chExt cx="0" cy="0"/>
        </a:xfrm>
      </p:grpSpPr>
      <p:sp>
        <p:nvSpPr>
          <p:cNvPr id="910" name="Google Shape;910;p128"/>
          <p:cNvSpPr txBox="1"/>
          <p:nvPr>
            <p:ph idx="2" type="body"/>
          </p:nvPr>
        </p:nvSpPr>
        <p:spPr>
          <a:xfrm>
            <a:off x="514484" y="279595"/>
            <a:ext cx="8075700" cy="614700"/>
          </a:xfrm>
          <a:prstGeom prst="rect">
            <a:avLst/>
          </a:prstGeom>
          <a:noFill/>
          <a:ln>
            <a:noFill/>
          </a:ln>
        </p:spPr>
        <p:txBody>
          <a:bodyPr anchorCtr="0" anchor="b" bIns="17150" lIns="34300" spcFirstLastPara="1" rIns="34300" wrap="square" tIns="17150">
            <a:normAutofit/>
          </a:bodyPr>
          <a:lstStyle/>
          <a:p>
            <a:pPr indent="0" lvl="0" marL="0" rtl="0" algn="ctr">
              <a:lnSpc>
                <a:spcPct val="90000"/>
              </a:lnSpc>
              <a:spcBef>
                <a:spcPts val="0"/>
              </a:spcBef>
              <a:spcAft>
                <a:spcPts val="0"/>
              </a:spcAft>
              <a:buClr>
                <a:schemeClr val="accent4"/>
              </a:buClr>
              <a:buSzPts val="3300"/>
              <a:buNone/>
            </a:pPr>
            <a:r>
              <a:rPr lang="en"/>
              <a:t>SOMAH Eligibility</a:t>
            </a:r>
            <a:endParaRPr/>
          </a:p>
        </p:txBody>
      </p:sp>
      <p:sp>
        <p:nvSpPr>
          <p:cNvPr id="911" name="Google Shape;911;p128"/>
          <p:cNvSpPr txBox="1"/>
          <p:nvPr>
            <p:ph idx="12" type="sldNum"/>
          </p:nvPr>
        </p:nvSpPr>
        <p:spPr>
          <a:xfrm>
            <a:off x="8590159" y="4629933"/>
            <a:ext cx="308700" cy="273900"/>
          </a:xfrm>
          <a:prstGeom prst="rect">
            <a:avLst/>
          </a:prstGeom>
          <a:noFill/>
          <a:ln>
            <a:noFill/>
          </a:ln>
        </p:spPr>
        <p:txBody>
          <a:bodyPr anchorCtr="0" anchor="ctr" bIns="17150" lIns="34300" spcFirstLastPara="1" rIns="34300" wrap="square" tIns="17150">
            <a:noAutofit/>
          </a:bodyPr>
          <a:lstStyle/>
          <a:p>
            <a:pPr indent="0" lvl="0" marL="0" rtl="0" algn="ctr">
              <a:spcBef>
                <a:spcPts val="0"/>
              </a:spcBef>
              <a:spcAft>
                <a:spcPts val="0"/>
              </a:spcAft>
              <a:buNone/>
            </a:pPr>
            <a:fld id="{00000000-1234-1234-1234-123412341234}" type="slidenum">
              <a:rPr lang="en"/>
              <a:t>‹#›</a:t>
            </a:fld>
            <a:endParaRPr/>
          </a:p>
        </p:txBody>
      </p:sp>
      <p:sp>
        <p:nvSpPr>
          <p:cNvPr id="912" name="Google Shape;912;p128"/>
          <p:cNvSpPr txBox="1"/>
          <p:nvPr/>
        </p:nvSpPr>
        <p:spPr>
          <a:xfrm>
            <a:off x="1293029" y="1418025"/>
            <a:ext cx="1907400" cy="280800"/>
          </a:xfrm>
          <a:prstGeom prst="rect">
            <a:avLst/>
          </a:prstGeom>
          <a:noFill/>
          <a:ln>
            <a:noFill/>
          </a:ln>
        </p:spPr>
        <p:txBody>
          <a:bodyPr anchorCtr="0" anchor="ctr" bIns="17150" lIns="34300" spcFirstLastPara="1" rIns="34300" wrap="square" tIns="17150">
            <a:spAutoFit/>
          </a:bodyPr>
          <a:lstStyle/>
          <a:p>
            <a:pPr indent="0" lvl="0" marL="0" marR="0" rtl="0" algn="l">
              <a:spcBef>
                <a:spcPts val="0"/>
              </a:spcBef>
              <a:spcAft>
                <a:spcPts val="0"/>
              </a:spcAft>
              <a:buNone/>
            </a:pPr>
            <a:r>
              <a:rPr b="1" lang="en" sz="1600">
                <a:solidFill>
                  <a:schemeClr val="dk1"/>
                </a:solidFill>
                <a:latin typeface="Century Gothic"/>
                <a:ea typeface="Century Gothic"/>
                <a:cs typeface="Century Gothic"/>
                <a:sym typeface="Century Gothic"/>
              </a:rPr>
              <a:t>Deed-Restricted</a:t>
            </a:r>
            <a:endParaRPr sz="500"/>
          </a:p>
        </p:txBody>
      </p:sp>
      <p:sp>
        <p:nvSpPr>
          <p:cNvPr id="913" name="Google Shape;913;p128"/>
          <p:cNvSpPr txBox="1"/>
          <p:nvPr/>
        </p:nvSpPr>
        <p:spPr>
          <a:xfrm>
            <a:off x="1251560" y="1654950"/>
            <a:ext cx="7338600" cy="728700"/>
          </a:xfrm>
          <a:prstGeom prst="rect">
            <a:avLst/>
          </a:prstGeom>
          <a:noFill/>
          <a:ln>
            <a:noFill/>
          </a:ln>
        </p:spPr>
        <p:txBody>
          <a:bodyPr anchorCtr="0" anchor="t" bIns="40775" lIns="81575" spcFirstLastPara="1" rIns="81575" wrap="square" tIns="40775">
            <a:spAutoFit/>
          </a:bodyPr>
          <a:lstStyle/>
          <a:p>
            <a:pPr indent="0" lvl="0" marL="0" marR="0" rtl="0" algn="l">
              <a:lnSpc>
                <a:spcPct val="100000"/>
              </a:lnSpc>
              <a:spcBef>
                <a:spcPts val="0"/>
              </a:spcBef>
              <a:spcAft>
                <a:spcPts val="0"/>
              </a:spcAft>
              <a:buClr>
                <a:schemeClr val="accent4"/>
              </a:buClr>
              <a:buSzPts val="1300"/>
              <a:buFont typeface="Arial"/>
              <a:buNone/>
            </a:pPr>
            <a:r>
              <a:rPr lang="en" sz="1400">
                <a:solidFill>
                  <a:schemeClr val="accent4"/>
                </a:solidFill>
                <a:latin typeface="Century Gothic"/>
                <a:ea typeface="Century Gothic"/>
                <a:cs typeface="Century Gothic"/>
                <a:sym typeface="Century Gothic"/>
              </a:rPr>
              <a:t>Low income-residential housing, with one following criteria</a:t>
            </a:r>
            <a:endParaRPr sz="1400">
              <a:solidFill>
                <a:schemeClr val="accent4"/>
              </a:solidFill>
              <a:latin typeface="Century Gothic"/>
              <a:ea typeface="Century Gothic"/>
              <a:cs typeface="Century Gothic"/>
              <a:sym typeface="Century Gothic"/>
            </a:endParaRPr>
          </a:p>
          <a:p>
            <a:pPr indent="-177800" lvl="0" marL="177800" marR="0" rtl="0" algn="l">
              <a:lnSpc>
                <a:spcPct val="100000"/>
              </a:lnSpc>
              <a:spcBef>
                <a:spcPts val="0"/>
              </a:spcBef>
              <a:spcAft>
                <a:spcPts val="0"/>
              </a:spcAft>
              <a:buClr>
                <a:schemeClr val="accent4"/>
              </a:buClr>
              <a:buSzPts val="1400"/>
              <a:buFont typeface="Century Gothic"/>
              <a:buChar char="-"/>
            </a:pPr>
            <a:r>
              <a:rPr lang="en" sz="1400">
                <a:solidFill>
                  <a:schemeClr val="accent4"/>
                </a:solidFill>
                <a:latin typeface="Century Gothic"/>
                <a:ea typeface="Century Gothic"/>
                <a:cs typeface="Century Gothic"/>
                <a:sym typeface="Century Gothic"/>
              </a:rPr>
              <a:t>Located in a </a:t>
            </a:r>
            <a:r>
              <a:rPr b="1" lang="en" sz="1400">
                <a:solidFill>
                  <a:schemeClr val="accent4"/>
                </a:solidFill>
                <a:latin typeface="Century Gothic"/>
                <a:ea typeface="Century Gothic"/>
                <a:cs typeface="Century Gothic"/>
                <a:sym typeface="Century Gothic"/>
              </a:rPr>
              <a:t>disadvantaged community</a:t>
            </a:r>
            <a:r>
              <a:rPr lang="en" sz="1400">
                <a:solidFill>
                  <a:schemeClr val="accent4"/>
                </a:solidFill>
                <a:latin typeface="Century Gothic"/>
                <a:ea typeface="Century Gothic"/>
                <a:cs typeface="Century Gothic"/>
                <a:sym typeface="Century Gothic"/>
              </a:rPr>
              <a:t>, including Tribal Lands</a:t>
            </a:r>
            <a:endParaRPr sz="1400">
              <a:solidFill>
                <a:schemeClr val="accent4"/>
              </a:solidFill>
              <a:latin typeface="Century Gothic"/>
              <a:ea typeface="Century Gothic"/>
              <a:cs typeface="Century Gothic"/>
              <a:sym typeface="Century Gothic"/>
            </a:endParaRPr>
          </a:p>
          <a:p>
            <a:pPr indent="-177800" lvl="0" marL="177800" marR="0" rtl="0" algn="l">
              <a:lnSpc>
                <a:spcPct val="100000"/>
              </a:lnSpc>
              <a:spcBef>
                <a:spcPts val="0"/>
              </a:spcBef>
              <a:spcAft>
                <a:spcPts val="0"/>
              </a:spcAft>
              <a:buClr>
                <a:schemeClr val="accent4"/>
              </a:buClr>
              <a:buSzPts val="1400"/>
              <a:buFont typeface="Century Gothic"/>
              <a:buChar char="-"/>
            </a:pPr>
            <a:r>
              <a:rPr lang="en" sz="1400">
                <a:solidFill>
                  <a:schemeClr val="accent4"/>
                </a:solidFill>
                <a:latin typeface="Century Gothic"/>
                <a:ea typeface="Century Gothic"/>
                <a:cs typeface="Century Gothic"/>
                <a:sym typeface="Century Gothic"/>
              </a:rPr>
              <a:t>80% of property residents have incomes at or below </a:t>
            </a:r>
            <a:r>
              <a:rPr b="1" lang="en" sz="1400">
                <a:solidFill>
                  <a:schemeClr val="accent4"/>
                </a:solidFill>
                <a:latin typeface="Century Gothic"/>
                <a:ea typeface="Century Gothic"/>
                <a:cs typeface="Century Gothic"/>
                <a:sym typeface="Century Gothic"/>
              </a:rPr>
              <a:t>60% area median income</a:t>
            </a:r>
            <a:endParaRPr b="1" sz="1400">
              <a:solidFill>
                <a:schemeClr val="accent4"/>
              </a:solidFill>
              <a:latin typeface="Century Gothic"/>
              <a:ea typeface="Century Gothic"/>
              <a:cs typeface="Century Gothic"/>
              <a:sym typeface="Century Gothic"/>
            </a:endParaRPr>
          </a:p>
        </p:txBody>
      </p:sp>
      <p:sp>
        <p:nvSpPr>
          <p:cNvPr id="914" name="Google Shape;914;p128"/>
          <p:cNvSpPr txBox="1"/>
          <p:nvPr/>
        </p:nvSpPr>
        <p:spPr>
          <a:xfrm>
            <a:off x="1293030" y="2497556"/>
            <a:ext cx="2285100" cy="280800"/>
          </a:xfrm>
          <a:prstGeom prst="rect">
            <a:avLst/>
          </a:prstGeom>
          <a:noFill/>
          <a:ln>
            <a:noFill/>
          </a:ln>
        </p:spPr>
        <p:txBody>
          <a:bodyPr anchorCtr="0" anchor="ctr" bIns="17150" lIns="34300" spcFirstLastPara="1" rIns="34300" wrap="square" tIns="17150">
            <a:spAutoFit/>
          </a:bodyPr>
          <a:lstStyle/>
          <a:p>
            <a:pPr indent="0" lvl="0" marL="0" marR="0" rtl="0" algn="l">
              <a:spcBef>
                <a:spcPts val="0"/>
              </a:spcBef>
              <a:spcAft>
                <a:spcPts val="0"/>
              </a:spcAft>
              <a:buNone/>
            </a:pPr>
            <a:r>
              <a:rPr b="1" lang="en" sz="1600">
                <a:solidFill>
                  <a:schemeClr val="dk1"/>
                </a:solidFill>
                <a:latin typeface="Century Gothic"/>
                <a:ea typeface="Century Gothic"/>
                <a:cs typeface="Century Gothic"/>
                <a:sym typeface="Century Gothic"/>
              </a:rPr>
              <a:t>Property Requirements</a:t>
            </a:r>
            <a:endParaRPr sz="500"/>
          </a:p>
        </p:txBody>
      </p:sp>
      <p:sp>
        <p:nvSpPr>
          <p:cNvPr id="915" name="Google Shape;915;p128"/>
          <p:cNvSpPr txBox="1"/>
          <p:nvPr/>
        </p:nvSpPr>
        <p:spPr>
          <a:xfrm>
            <a:off x="1251558" y="2734470"/>
            <a:ext cx="6817500" cy="728700"/>
          </a:xfrm>
          <a:prstGeom prst="rect">
            <a:avLst/>
          </a:prstGeom>
          <a:noFill/>
          <a:ln>
            <a:noFill/>
          </a:ln>
        </p:spPr>
        <p:txBody>
          <a:bodyPr anchorCtr="0" anchor="t" bIns="40775" lIns="81575" spcFirstLastPara="1" rIns="81575" wrap="square" tIns="40775">
            <a:spAutoFit/>
          </a:bodyPr>
          <a:lstStyle/>
          <a:p>
            <a:pPr indent="-177800" lvl="0" marL="177800" marR="0" rtl="0" algn="l">
              <a:lnSpc>
                <a:spcPct val="100000"/>
              </a:lnSpc>
              <a:spcBef>
                <a:spcPts val="0"/>
              </a:spcBef>
              <a:spcAft>
                <a:spcPts val="0"/>
              </a:spcAft>
              <a:buClr>
                <a:schemeClr val="accent4"/>
              </a:buClr>
              <a:buSzPts val="1400"/>
              <a:buFont typeface="Century Gothic"/>
              <a:buChar char="-"/>
            </a:pPr>
            <a:r>
              <a:rPr lang="en" sz="1400">
                <a:solidFill>
                  <a:schemeClr val="accent4"/>
                </a:solidFill>
                <a:latin typeface="Century Gothic"/>
                <a:ea typeface="Century Gothic"/>
                <a:cs typeface="Century Gothic"/>
                <a:sym typeface="Century Gothic"/>
              </a:rPr>
              <a:t>At least </a:t>
            </a:r>
            <a:r>
              <a:rPr b="1" lang="en" sz="1400">
                <a:solidFill>
                  <a:schemeClr val="accent4"/>
                </a:solidFill>
                <a:latin typeface="Century Gothic"/>
                <a:ea typeface="Century Gothic"/>
                <a:cs typeface="Century Gothic"/>
                <a:sym typeface="Century Gothic"/>
              </a:rPr>
              <a:t>five</a:t>
            </a:r>
            <a:r>
              <a:rPr lang="en" sz="1400">
                <a:solidFill>
                  <a:schemeClr val="accent4"/>
                </a:solidFill>
                <a:latin typeface="Century Gothic"/>
                <a:ea typeface="Century Gothic"/>
                <a:cs typeface="Century Gothic"/>
                <a:sym typeface="Century Gothic"/>
              </a:rPr>
              <a:t> units</a:t>
            </a:r>
            <a:endParaRPr sz="1400">
              <a:solidFill>
                <a:schemeClr val="accent4"/>
              </a:solidFill>
              <a:latin typeface="Century Gothic"/>
              <a:ea typeface="Century Gothic"/>
              <a:cs typeface="Century Gothic"/>
              <a:sym typeface="Century Gothic"/>
            </a:endParaRPr>
          </a:p>
          <a:p>
            <a:pPr indent="-177800" lvl="0" marL="177800" marR="0" rtl="0" algn="l">
              <a:lnSpc>
                <a:spcPct val="100000"/>
              </a:lnSpc>
              <a:spcBef>
                <a:spcPts val="0"/>
              </a:spcBef>
              <a:spcAft>
                <a:spcPts val="0"/>
              </a:spcAft>
              <a:buClr>
                <a:schemeClr val="accent4"/>
              </a:buClr>
              <a:buSzPts val="1400"/>
              <a:buFont typeface="Century Gothic"/>
              <a:buChar char="-"/>
            </a:pPr>
            <a:r>
              <a:rPr lang="en" sz="1400">
                <a:solidFill>
                  <a:schemeClr val="accent4"/>
                </a:solidFill>
                <a:latin typeface="Century Gothic"/>
                <a:ea typeface="Century Gothic"/>
                <a:cs typeface="Century Gothic"/>
                <a:sym typeface="Century Gothic"/>
              </a:rPr>
              <a:t>Existing building or retrofit</a:t>
            </a:r>
            <a:endParaRPr sz="1400">
              <a:solidFill>
                <a:schemeClr val="accent4"/>
              </a:solidFill>
              <a:latin typeface="Century Gothic"/>
              <a:ea typeface="Century Gothic"/>
              <a:cs typeface="Century Gothic"/>
              <a:sym typeface="Century Gothic"/>
            </a:endParaRPr>
          </a:p>
          <a:p>
            <a:pPr indent="-177800" lvl="0" marL="177800" marR="0" rtl="0" algn="l">
              <a:lnSpc>
                <a:spcPct val="100000"/>
              </a:lnSpc>
              <a:spcBef>
                <a:spcPts val="0"/>
              </a:spcBef>
              <a:spcAft>
                <a:spcPts val="0"/>
              </a:spcAft>
              <a:buClr>
                <a:schemeClr val="accent4"/>
              </a:buClr>
              <a:buSzPts val="1400"/>
              <a:buFont typeface="Century Gothic"/>
              <a:buChar char="-"/>
            </a:pPr>
            <a:r>
              <a:rPr b="1" lang="en" sz="1400">
                <a:solidFill>
                  <a:schemeClr val="accent4"/>
                </a:solidFill>
                <a:latin typeface="Century Gothic"/>
                <a:ea typeface="Century Gothic"/>
                <a:cs typeface="Century Gothic"/>
                <a:sym typeface="Century Gothic"/>
              </a:rPr>
              <a:t>Virtual net metering</a:t>
            </a:r>
            <a:r>
              <a:rPr lang="en" sz="1400">
                <a:solidFill>
                  <a:schemeClr val="accent4"/>
                </a:solidFill>
                <a:latin typeface="Century Gothic"/>
                <a:ea typeface="Century Gothic"/>
                <a:cs typeface="Century Gothic"/>
                <a:sym typeface="Century Gothic"/>
              </a:rPr>
              <a:t> with separately metered units</a:t>
            </a:r>
            <a:r>
              <a:rPr b="0" lang="en" sz="1400" u="none">
                <a:solidFill>
                  <a:schemeClr val="accent4"/>
                </a:solidFill>
                <a:latin typeface="Century Gothic"/>
                <a:ea typeface="Century Gothic"/>
                <a:cs typeface="Century Gothic"/>
                <a:sym typeface="Century Gothic"/>
              </a:rPr>
              <a:t> </a:t>
            </a:r>
            <a:endParaRPr b="0" sz="1400" u="none">
              <a:solidFill>
                <a:schemeClr val="accent4"/>
              </a:solidFill>
              <a:latin typeface="Century Gothic"/>
              <a:ea typeface="Century Gothic"/>
              <a:cs typeface="Century Gothic"/>
              <a:sym typeface="Century Gothic"/>
            </a:endParaRPr>
          </a:p>
        </p:txBody>
      </p:sp>
      <p:sp>
        <p:nvSpPr>
          <p:cNvPr id="916" name="Google Shape;916;p128"/>
          <p:cNvSpPr txBox="1"/>
          <p:nvPr/>
        </p:nvSpPr>
        <p:spPr>
          <a:xfrm>
            <a:off x="1293029" y="3730106"/>
            <a:ext cx="2018400" cy="280800"/>
          </a:xfrm>
          <a:prstGeom prst="rect">
            <a:avLst/>
          </a:prstGeom>
          <a:noFill/>
          <a:ln>
            <a:noFill/>
          </a:ln>
        </p:spPr>
        <p:txBody>
          <a:bodyPr anchorCtr="0" anchor="ctr" bIns="17150" lIns="34300" spcFirstLastPara="1" rIns="34300" wrap="square" tIns="17150">
            <a:spAutoFit/>
          </a:bodyPr>
          <a:lstStyle/>
          <a:p>
            <a:pPr indent="0" lvl="0" marL="0" marR="0" rtl="0" algn="l">
              <a:spcBef>
                <a:spcPts val="0"/>
              </a:spcBef>
              <a:spcAft>
                <a:spcPts val="0"/>
              </a:spcAft>
              <a:buNone/>
            </a:pPr>
            <a:r>
              <a:rPr b="1" lang="en" sz="1600">
                <a:solidFill>
                  <a:schemeClr val="dk1"/>
                </a:solidFill>
                <a:latin typeface="Century Gothic"/>
                <a:ea typeface="Century Gothic"/>
                <a:cs typeface="Century Gothic"/>
                <a:sym typeface="Century Gothic"/>
              </a:rPr>
              <a:t>Service Territories</a:t>
            </a:r>
            <a:endParaRPr sz="500"/>
          </a:p>
        </p:txBody>
      </p:sp>
      <p:sp>
        <p:nvSpPr>
          <p:cNvPr id="917" name="Google Shape;917;p128"/>
          <p:cNvSpPr txBox="1"/>
          <p:nvPr/>
        </p:nvSpPr>
        <p:spPr>
          <a:xfrm>
            <a:off x="1251558" y="4007192"/>
            <a:ext cx="6817500" cy="297900"/>
          </a:xfrm>
          <a:prstGeom prst="rect">
            <a:avLst/>
          </a:prstGeom>
          <a:noFill/>
          <a:ln>
            <a:noFill/>
          </a:ln>
        </p:spPr>
        <p:txBody>
          <a:bodyPr anchorCtr="0" anchor="t" bIns="40775" lIns="81575" spcFirstLastPara="1" rIns="81575" wrap="square" tIns="40775">
            <a:spAutoFit/>
          </a:bodyPr>
          <a:lstStyle/>
          <a:p>
            <a:pPr indent="0" lvl="0" marL="0" marR="0" rtl="0" algn="l">
              <a:lnSpc>
                <a:spcPct val="100000"/>
              </a:lnSpc>
              <a:spcBef>
                <a:spcPts val="0"/>
              </a:spcBef>
              <a:spcAft>
                <a:spcPts val="0"/>
              </a:spcAft>
              <a:buClr>
                <a:schemeClr val="accent4"/>
              </a:buClr>
              <a:buSzPts val="1300"/>
              <a:buFont typeface="Arial"/>
              <a:buNone/>
            </a:pPr>
            <a:r>
              <a:rPr lang="en" sz="1400">
                <a:solidFill>
                  <a:schemeClr val="accent4"/>
                </a:solidFill>
                <a:latin typeface="Century Gothic"/>
                <a:ea typeface="Century Gothic"/>
                <a:cs typeface="Century Gothic"/>
                <a:sym typeface="Century Gothic"/>
              </a:rPr>
              <a:t>Five investor-owned utilities</a:t>
            </a:r>
            <a:endParaRPr b="0" sz="1400" u="none">
              <a:solidFill>
                <a:schemeClr val="accent4"/>
              </a:solidFill>
              <a:latin typeface="Century Gothic"/>
              <a:ea typeface="Century Gothic"/>
              <a:cs typeface="Century Gothic"/>
              <a:sym typeface="Century Gothic"/>
            </a:endParaRPr>
          </a:p>
        </p:txBody>
      </p:sp>
      <p:sp>
        <p:nvSpPr>
          <p:cNvPr id="918" name="Google Shape;918;p128"/>
          <p:cNvSpPr/>
          <p:nvPr/>
        </p:nvSpPr>
        <p:spPr>
          <a:xfrm>
            <a:off x="1019208" y="3730109"/>
            <a:ext cx="58500" cy="644100"/>
          </a:xfrm>
          <a:prstGeom prst="rect">
            <a:avLst/>
          </a:prstGeom>
          <a:solidFill>
            <a:schemeClr val="accent2"/>
          </a:solidFill>
          <a:ln>
            <a:noFill/>
          </a:ln>
        </p:spPr>
        <p:txBody>
          <a:bodyPr anchorCtr="0" anchor="ctr" bIns="17150" lIns="34300" spcFirstLastPara="1" rIns="34300" wrap="square" tIns="17150">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919" name="Google Shape;919;p128"/>
          <p:cNvSpPr/>
          <p:nvPr/>
        </p:nvSpPr>
        <p:spPr>
          <a:xfrm>
            <a:off x="1019206" y="2575736"/>
            <a:ext cx="58500" cy="849300"/>
          </a:xfrm>
          <a:prstGeom prst="rect">
            <a:avLst/>
          </a:prstGeom>
          <a:solidFill>
            <a:schemeClr val="accent3"/>
          </a:solidFill>
          <a:ln>
            <a:noFill/>
          </a:ln>
        </p:spPr>
        <p:txBody>
          <a:bodyPr anchorCtr="0" anchor="ctr" bIns="17150" lIns="34300" spcFirstLastPara="1" rIns="34300" wrap="square" tIns="17150">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920" name="Google Shape;920;p128"/>
          <p:cNvSpPr/>
          <p:nvPr/>
        </p:nvSpPr>
        <p:spPr>
          <a:xfrm>
            <a:off x="1019206" y="1476760"/>
            <a:ext cx="58500" cy="849300"/>
          </a:xfrm>
          <a:prstGeom prst="rect">
            <a:avLst/>
          </a:prstGeom>
          <a:solidFill>
            <a:schemeClr val="accent1"/>
          </a:solidFill>
          <a:ln>
            <a:noFill/>
          </a:ln>
        </p:spPr>
        <p:txBody>
          <a:bodyPr anchorCtr="0" anchor="ctr" bIns="17150" lIns="34300" spcFirstLastPara="1" rIns="34300" wrap="square" tIns="17150">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5" name="Shape 925"/>
        <p:cNvGrpSpPr/>
        <p:nvPr/>
      </p:nvGrpSpPr>
      <p:grpSpPr>
        <a:xfrm>
          <a:off x="0" y="0"/>
          <a:ext cx="0" cy="0"/>
          <a:chOff x="0" y="0"/>
          <a:chExt cx="0" cy="0"/>
        </a:xfrm>
      </p:grpSpPr>
      <p:sp>
        <p:nvSpPr>
          <p:cNvPr id="926" name="Google Shape;926;p129"/>
          <p:cNvSpPr txBox="1"/>
          <p:nvPr/>
        </p:nvSpPr>
        <p:spPr>
          <a:xfrm>
            <a:off x="6469252" y="2381308"/>
            <a:ext cx="1558200" cy="400200"/>
          </a:xfrm>
          <a:prstGeom prst="rect">
            <a:avLst/>
          </a:prstGeom>
          <a:noFill/>
          <a:ln>
            <a:noFill/>
          </a:ln>
        </p:spPr>
        <p:txBody>
          <a:bodyPr anchorCtr="0" anchor="t" bIns="0" lIns="34300" spcFirstLastPara="1" rIns="0" wrap="square" tIns="0">
            <a:spAutoFit/>
          </a:bodyPr>
          <a:lstStyle/>
          <a:p>
            <a:pPr indent="0" lvl="0" marL="0" marR="0" rtl="0" algn="ctr">
              <a:spcBef>
                <a:spcPts val="0"/>
              </a:spcBef>
              <a:spcAft>
                <a:spcPts val="0"/>
              </a:spcAft>
              <a:buNone/>
            </a:pPr>
            <a:r>
              <a:rPr b="0" i="0" lang="en" sz="2600" u="none" cap="none" strike="noStrike">
                <a:solidFill>
                  <a:schemeClr val="lt1"/>
                </a:solidFill>
                <a:latin typeface="Calibri"/>
                <a:ea typeface="Calibri"/>
                <a:cs typeface="Calibri"/>
                <a:sym typeface="Calibri"/>
              </a:rPr>
              <a:t>ABOUT US</a:t>
            </a:r>
            <a:endParaRPr sz="500"/>
          </a:p>
        </p:txBody>
      </p:sp>
      <p:sp>
        <p:nvSpPr>
          <p:cNvPr id="927" name="Google Shape;927;p129"/>
          <p:cNvSpPr txBox="1"/>
          <p:nvPr>
            <p:ph idx="1" type="body"/>
          </p:nvPr>
        </p:nvSpPr>
        <p:spPr>
          <a:xfrm>
            <a:off x="514484" y="284869"/>
            <a:ext cx="4363500" cy="614700"/>
          </a:xfrm>
          <a:prstGeom prst="rect">
            <a:avLst/>
          </a:prstGeom>
          <a:noFill/>
          <a:ln>
            <a:noFill/>
          </a:ln>
        </p:spPr>
        <p:txBody>
          <a:bodyPr anchorCtr="0" anchor="b" bIns="17150" lIns="34300" spcFirstLastPara="1" rIns="34300" wrap="square" tIns="17150">
            <a:normAutofit fontScale="85000"/>
          </a:bodyPr>
          <a:lstStyle/>
          <a:p>
            <a:pPr indent="0" lvl="0" marL="0" rtl="0" algn="l">
              <a:lnSpc>
                <a:spcPct val="90000"/>
              </a:lnSpc>
              <a:spcBef>
                <a:spcPts val="0"/>
              </a:spcBef>
              <a:spcAft>
                <a:spcPts val="0"/>
              </a:spcAft>
              <a:buClr>
                <a:schemeClr val="accent4"/>
              </a:buClr>
              <a:buSzPct val="100000"/>
              <a:buNone/>
            </a:pPr>
            <a:r>
              <a:rPr lang="en"/>
              <a:t>Investor-Owned Utilities</a:t>
            </a:r>
            <a:endParaRPr/>
          </a:p>
        </p:txBody>
      </p:sp>
      <p:sp>
        <p:nvSpPr>
          <p:cNvPr id="928" name="Google Shape;928;p129"/>
          <p:cNvSpPr txBox="1"/>
          <p:nvPr>
            <p:ph idx="3" type="body"/>
          </p:nvPr>
        </p:nvSpPr>
        <p:spPr>
          <a:xfrm>
            <a:off x="505257" y="1688578"/>
            <a:ext cx="4382100" cy="2883900"/>
          </a:xfrm>
          <a:prstGeom prst="rect">
            <a:avLst/>
          </a:prstGeom>
          <a:noFill/>
          <a:ln>
            <a:noFill/>
          </a:ln>
        </p:spPr>
        <p:txBody>
          <a:bodyPr anchorCtr="0" anchor="t" bIns="17150" lIns="34300" spcFirstLastPara="1" rIns="34300" wrap="square" tIns="17150">
            <a:normAutofit/>
          </a:bodyPr>
          <a:lstStyle/>
          <a:p>
            <a:pPr indent="-247650" lvl="0" marL="215900" rtl="0" algn="l">
              <a:lnSpc>
                <a:spcPct val="100000"/>
              </a:lnSpc>
              <a:spcBef>
                <a:spcPts val="900"/>
              </a:spcBef>
              <a:spcAft>
                <a:spcPts val="0"/>
              </a:spcAft>
              <a:buClr>
                <a:schemeClr val="accent4"/>
              </a:buClr>
              <a:buSzPts val="2300"/>
              <a:buChar char="•"/>
            </a:pPr>
            <a:r>
              <a:rPr lang="en" sz="2400"/>
              <a:t>Liberty Utilities</a:t>
            </a:r>
            <a:endParaRPr b="1" sz="2300"/>
          </a:p>
          <a:p>
            <a:pPr indent="-247650" lvl="0" marL="215900" rtl="0" algn="l">
              <a:lnSpc>
                <a:spcPct val="100000"/>
              </a:lnSpc>
              <a:spcBef>
                <a:spcPts val="900"/>
              </a:spcBef>
              <a:spcAft>
                <a:spcPts val="0"/>
              </a:spcAft>
              <a:buClr>
                <a:schemeClr val="accent4"/>
              </a:buClr>
              <a:buSzPts val="2300"/>
              <a:buChar char="•"/>
            </a:pPr>
            <a:r>
              <a:rPr lang="en" sz="2300"/>
              <a:t>PacifiCorp </a:t>
            </a:r>
            <a:endParaRPr sz="2300"/>
          </a:p>
          <a:p>
            <a:pPr indent="-247650" lvl="0" marL="215900" rtl="0" algn="l">
              <a:lnSpc>
                <a:spcPct val="100000"/>
              </a:lnSpc>
              <a:spcBef>
                <a:spcPts val="900"/>
              </a:spcBef>
              <a:spcAft>
                <a:spcPts val="0"/>
              </a:spcAft>
              <a:buClr>
                <a:schemeClr val="accent4"/>
              </a:buClr>
              <a:buSzPts val="2300"/>
              <a:buChar char="•"/>
            </a:pPr>
            <a:r>
              <a:rPr lang="en" sz="2300"/>
              <a:t>Pacific Gas &amp; Electric</a:t>
            </a:r>
            <a:endParaRPr sz="2300"/>
          </a:p>
          <a:p>
            <a:pPr indent="-247650" lvl="0" marL="215900" rtl="0" algn="l">
              <a:lnSpc>
                <a:spcPct val="100000"/>
              </a:lnSpc>
              <a:spcBef>
                <a:spcPts val="900"/>
              </a:spcBef>
              <a:spcAft>
                <a:spcPts val="0"/>
              </a:spcAft>
              <a:buClr>
                <a:schemeClr val="accent4"/>
              </a:buClr>
              <a:buSzPts val="2300"/>
              <a:buChar char="•"/>
            </a:pPr>
            <a:r>
              <a:rPr lang="en" sz="2300"/>
              <a:t>San Diego Gas &amp; Electric</a:t>
            </a:r>
            <a:endParaRPr sz="2300"/>
          </a:p>
          <a:p>
            <a:pPr indent="-209550" lvl="0" marL="215900" rtl="0" algn="l">
              <a:lnSpc>
                <a:spcPct val="100000"/>
              </a:lnSpc>
              <a:spcBef>
                <a:spcPts val="900"/>
              </a:spcBef>
              <a:spcAft>
                <a:spcPts val="0"/>
              </a:spcAft>
              <a:buClr>
                <a:schemeClr val="accent4"/>
              </a:buClr>
              <a:buSzPts val="1700"/>
              <a:buChar char="•"/>
            </a:pPr>
            <a:r>
              <a:rPr lang="en" sz="2300"/>
              <a:t>Southern California Edison</a:t>
            </a:r>
            <a:r>
              <a:rPr lang="en" sz="1700">
                <a:latin typeface="Century Gothic"/>
                <a:ea typeface="Century Gothic"/>
                <a:cs typeface="Century Gothic"/>
                <a:sym typeface="Century Gothic"/>
              </a:rPr>
              <a:t> </a:t>
            </a:r>
            <a:endParaRPr/>
          </a:p>
        </p:txBody>
      </p:sp>
      <p:pic>
        <p:nvPicPr>
          <p:cNvPr id="929" name="Google Shape;929;p129"/>
          <p:cNvPicPr preferRelativeResize="0"/>
          <p:nvPr/>
        </p:nvPicPr>
        <p:blipFill rotWithShape="1">
          <a:blip r:embed="rId3">
            <a:alphaModFix/>
          </a:blip>
          <a:srcRect b="0" l="0" r="0" t="0"/>
          <a:stretch/>
        </p:blipFill>
        <p:spPr>
          <a:xfrm>
            <a:off x="5031169" y="5810"/>
            <a:ext cx="4112700" cy="5143500"/>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3" name="Shape 933"/>
        <p:cNvGrpSpPr/>
        <p:nvPr/>
      </p:nvGrpSpPr>
      <p:grpSpPr>
        <a:xfrm>
          <a:off x="0" y="0"/>
          <a:ext cx="0" cy="0"/>
          <a:chOff x="0" y="0"/>
          <a:chExt cx="0" cy="0"/>
        </a:xfrm>
      </p:grpSpPr>
      <p:sp>
        <p:nvSpPr>
          <p:cNvPr id="934" name="Google Shape;934;p130"/>
          <p:cNvSpPr/>
          <p:nvPr/>
        </p:nvSpPr>
        <p:spPr>
          <a:xfrm>
            <a:off x="563350" y="1443001"/>
            <a:ext cx="706200" cy="705900"/>
          </a:xfrm>
          <a:prstGeom prst="ellipse">
            <a:avLst/>
          </a:prstGeom>
          <a:solidFill>
            <a:schemeClr val="accent2"/>
          </a:solidFill>
          <a:ln>
            <a:noFill/>
          </a:ln>
        </p:spPr>
        <p:txBody>
          <a:bodyPr anchorCtr="0" anchor="ctr" bIns="17150" lIns="34300" spcFirstLastPara="1" rIns="34300" wrap="square" tIns="17150">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935" name="Google Shape;935;p130"/>
          <p:cNvSpPr/>
          <p:nvPr/>
        </p:nvSpPr>
        <p:spPr>
          <a:xfrm>
            <a:off x="563350" y="2494949"/>
            <a:ext cx="706200" cy="705900"/>
          </a:xfrm>
          <a:prstGeom prst="ellipse">
            <a:avLst/>
          </a:prstGeom>
          <a:solidFill>
            <a:schemeClr val="accent2"/>
          </a:solidFill>
          <a:ln>
            <a:noFill/>
          </a:ln>
        </p:spPr>
        <p:txBody>
          <a:bodyPr anchorCtr="0" anchor="ctr" bIns="17150" lIns="34300" spcFirstLastPara="1" rIns="34300" wrap="square" tIns="17150">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936" name="Google Shape;936;p130"/>
          <p:cNvSpPr/>
          <p:nvPr/>
        </p:nvSpPr>
        <p:spPr>
          <a:xfrm>
            <a:off x="563350" y="3546896"/>
            <a:ext cx="706200" cy="705900"/>
          </a:xfrm>
          <a:prstGeom prst="ellipse">
            <a:avLst/>
          </a:prstGeom>
          <a:solidFill>
            <a:schemeClr val="accent2"/>
          </a:solidFill>
          <a:ln>
            <a:noFill/>
          </a:ln>
        </p:spPr>
        <p:txBody>
          <a:bodyPr anchorCtr="0" anchor="ctr" bIns="17150" lIns="34300" spcFirstLastPara="1" rIns="34300" wrap="square" tIns="17150">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937" name="Google Shape;937;p130"/>
          <p:cNvSpPr txBox="1"/>
          <p:nvPr/>
        </p:nvSpPr>
        <p:spPr>
          <a:xfrm>
            <a:off x="1449844" y="3603881"/>
            <a:ext cx="1761600" cy="327000"/>
          </a:xfrm>
          <a:prstGeom prst="rect">
            <a:avLst/>
          </a:prstGeom>
          <a:noFill/>
          <a:ln>
            <a:noFill/>
          </a:ln>
        </p:spPr>
        <p:txBody>
          <a:bodyPr anchorCtr="0" anchor="ctr" bIns="17150" lIns="34300" spcFirstLastPara="1" rIns="34300" wrap="square" tIns="17150">
            <a:spAutoFit/>
          </a:bodyPr>
          <a:lstStyle/>
          <a:p>
            <a:pPr indent="0" lvl="0" marL="0" marR="0" rtl="0" algn="l">
              <a:lnSpc>
                <a:spcPct val="185789"/>
              </a:lnSpc>
              <a:spcBef>
                <a:spcPts val="0"/>
              </a:spcBef>
              <a:spcAft>
                <a:spcPts val="0"/>
              </a:spcAft>
              <a:buNone/>
            </a:pPr>
            <a:r>
              <a:rPr b="1" lang="en" sz="1900">
                <a:solidFill>
                  <a:schemeClr val="dk1"/>
                </a:solidFill>
                <a:latin typeface="Century Gothic"/>
                <a:ea typeface="Century Gothic"/>
                <a:cs typeface="Century Gothic"/>
                <a:sym typeface="Century Gothic"/>
              </a:rPr>
              <a:t>Local Jobs</a:t>
            </a:r>
            <a:endParaRPr sz="1900"/>
          </a:p>
        </p:txBody>
      </p:sp>
      <p:sp>
        <p:nvSpPr>
          <p:cNvPr id="938" name="Google Shape;938;p130"/>
          <p:cNvSpPr txBox="1"/>
          <p:nvPr/>
        </p:nvSpPr>
        <p:spPr>
          <a:xfrm>
            <a:off x="1386036" y="3904033"/>
            <a:ext cx="2760900" cy="344100"/>
          </a:xfrm>
          <a:prstGeom prst="rect">
            <a:avLst/>
          </a:prstGeom>
          <a:noFill/>
          <a:ln>
            <a:noFill/>
          </a:ln>
        </p:spPr>
        <p:txBody>
          <a:bodyPr anchorCtr="0" anchor="t" bIns="40775" lIns="81575" spcFirstLastPara="1" rIns="81575" wrap="square" tIns="40775">
            <a:spAutoFit/>
          </a:bodyPr>
          <a:lstStyle/>
          <a:p>
            <a:pPr indent="0" lvl="0" marL="0" marR="0" rtl="0" algn="l">
              <a:lnSpc>
                <a:spcPct val="125000"/>
              </a:lnSpc>
              <a:spcBef>
                <a:spcPts val="0"/>
              </a:spcBef>
              <a:spcAft>
                <a:spcPts val="0"/>
              </a:spcAft>
              <a:buClr>
                <a:schemeClr val="accent4"/>
              </a:buClr>
              <a:buSzPts val="1200"/>
              <a:buFont typeface="Arial"/>
              <a:buNone/>
            </a:pPr>
            <a:r>
              <a:rPr lang="en" sz="1700">
                <a:solidFill>
                  <a:schemeClr val="accent4"/>
                </a:solidFill>
                <a:latin typeface="Century Gothic"/>
                <a:ea typeface="Century Gothic"/>
                <a:cs typeface="Century Gothic"/>
                <a:sym typeface="Century Gothic"/>
              </a:rPr>
              <a:t>3,500+ job trainees</a:t>
            </a:r>
            <a:endParaRPr sz="1700"/>
          </a:p>
        </p:txBody>
      </p:sp>
      <p:sp>
        <p:nvSpPr>
          <p:cNvPr id="939" name="Google Shape;939;p130"/>
          <p:cNvSpPr txBox="1"/>
          <p:nvPr/>
        </p:nvSpPr>
        <p:spPr>
          <a:xfrm>
            <a:off x="1449847" y="1443000"/>
            <a:ext cx="1361400" cy="327000"/>
          </a:xfrm>
          <a:prstGeom prst="rect">
            <a:avLst/>
          </a:prstGeom>
          <a:noFill/>
          <a:ln>
            <a:noFill/>
          </a:ln>
        </p:spPr>
        <p:txBody>
          <a:bodyPr anchorCtr="0" anchor="ctr" bIns="17150" lIns="34300" spcFirstLastPara="1" rIns="34300" wrap="square" tIns="17150">
            <a:spAutoFit/>
          </a:bodyPr>
          <a:lstStyle/>
          <a:p>
            <a:pPr indent="0" lvl="0" marL="0" marR="0" rtl="0" algn="l">
              <a:lnSpc>
                <a:spcPct val="185789"/>
              </a:lnSpc>
              <a:spcBef>
                <a:spcPts val="0"/>
              </a:spcBef>
              <a:spcAft>
                <a:spcPts val="0"/>
              </a:spcAft>
              <a:buNone/>
            </a:pPr>
            <a:r>
              <a:rPr b="1" lang="en" sz="1900">
                <a:solidFill>
                  <a:schemeClr val="dk1"/>
                </a:solidFill>
                <a:latin typeface="Century Gothic"/>
                <a:ea typeface="Century Gothic"/>
                <a:cs typeface="Century Gothic"/>
                <a:sym typeface="Century Gothic"/>
              </a:rPr>
              <a:t>Potential</a:t>
            </a:r>
            <a:endParaRPr sz="1900"/>
          </a:p>
        </p:txBody>
      </p:sp>
      <p:sp>
        <p:nvSpPr>
          <p:cNvPr id="940" name="Google Shape;940;p130"/>
          <p:cNvSpPr txBox="1"/>
          <p:nvPr/>
        </p:nvSpPr>
        <p:spPr>
          <a:xfrm>
            <a:off x="1449851" y="1719933"/>
            <a:ext cx="3220500" cy="344100"/>
          </a:xfrm>
          <a:prstGeom prst="rect">
            <a:avLst/>
          </a:prstGeom>
          <a:noFill/>
          <a:ln>
            <a:noFill/>
          </a:ln>
        </p:spPr>
        <p:txBody>
          <a:bodyPr anchorCtr="0" anchor="t" bIns="40775" lIns="81575" spcFirstLastPara="1" rIns="81575" wrap="square" tIns="40775">
            <a:spAutoFit/>
          </a:bodyPr>
          <a:lstStyle/>
          <a:p>
            <a:pPr indent="0" lvl="0" marL="0" marR="0" rtl="0" algn="l">
              <a:lnSpc>
                <a:spcPct val="125000"/>
              </a:lnSpc>
              <a:spcBef>
                <a:spcPts val="0"/>
              </a:spcBef>
              <a:spcAft>
                <a:spcPts val="0"/>
              </a:spcAft>
              <a:buClr>
                <a:schemeClr val="accent4"/>
              </a:buClr>
              <a:buSzPts val="1200"/>
              <a:buFont typeface="Arial"/>
              <a:buNone/>
            </a:pPr>
            <a:r>
              <a:rPr lang="en" sz="1700">
                <a:solidFill>
                  <a:schemeClr val="accent4"/>
                </a:solidFill>
                <a:latin typeface="Century Gothic"/>
                <a:ea typeface="Century Gothic"/>
                <a:cs typeface="Century Gothic"/>
                <a:sym typeface="Century Gothic"/>
              </a:rPr>
              <a:t>3,500+ potential properties</a:t>
            </a:r>
            <a:endParaRPr sz="1700"/>
          </a:p>
        </p:txBody>
      </p:sp>
      <p:sp>
        <p:nvSpPr>
          <p:cNvPr id="941" name="Google Shape;941;p130"/>
          <p:cNvSpPr txBox="1"/>
          <p:nvPr/>
        </p:nvSpPr>
        <p:spPr>
          <a:xfrm>
            <a:off x="1449847" y="2571750"/>
            <a:ext cx="1806000" cy="327000"/>
          </a:xfrm>
          <a:prstGeom prst="rect">
            <a:avLst/>
          </a:prstGeom>
          <a:noFill/>
          <a:ln>
            <a:noFill/>
          </a:ln>
        </p:spPr>
        <p:txBody>
          <a:bodyPr anchorCtr="0" anchor="ctr" bIns="17150" lIns="34300" spcFirstLastPara="1" rIns="34300" wrap="square" tIns="17150">
            <a:spAutoFit/>
          </a:bodyPr>
          <a:lstStyle/>
          <a:p>
            <a:pPr indent="0" lvl="0" marL="0" marR="0" rtl="0" algn="l">
              <a:lnSpc>
                <a:spcPct val="185789"/>
              </a:lnSpc>
              <a:spcBef>
                <a:spcPts val="0"/>
              </a:spcBef>
              <a:spcAft>
                <a:spcPts val="0"/>
              </a:spcAft>
              <a:buNone/>
            </a:pPr>
            <a:r>
              <a:rPr b="1" lang="en" sz="1900">
                <a:solidFill>
                  <a:schemeClr val="dk1"/>
                </a:solidFill>
                <a:latin typeface="Century Gothic"/>
                <a:ea typeface="Century Gothic"/>
                <a:cs typeface="Century Gothic"/>
                <a:sym typeface="Century Gothic"/>
              </a:rPr>
              <a:t>Households</a:t>
            </a:r>
            <a:endParaRPr sz="1900"/>
          </a:p>
        </p:txBody>
      </p:sp>
      <p:sp>
        <p:nvSpPr>
          <p:cNvPr id="942" name="Google Shape;942;p130"/>
          <p:cNvSpPr txBox="1"/>
          <p:nvPr/>
        </p:nvSpPr>
        <p:spPr>
          <a:xfrm>
            <a:off x="1386033" y="2887669"/>
            <a:ext cx="3669900" cy="344100"/>
          </a:xfrm>
          <a:prstGeom prst="rect">
            <a:avLst/>
          </a:prstGeom>
          <a:noFill/>
          <a:ln>
            <a:noFill/>
          </a:ln>
        </p:spPr>
        <p:txBody>
          <a:bodyPr anchorCtr="0" anchor="t" bIns="40775" lIns="81575" spcFirstLastPara="1" rIns="81575" wrap="square" tIns="40775">
            <a:spAutoFit/>
          </a:bodyPr>
          <a:lstStyle/>
          <a:p>
            <a:pPr indent="0" lvl="0" marL="0" marR="0" rtl="0" algn="l">
              <a:lnSpc>
                <a:spcPct val="125000"/>
              </a:lnSpc>
              <a:spcBef>
                <a:spcPts val="0"/>
              </a:spcBef>
              <a:spcAft>
                <a:spcPts val="0"/>
              </a:spcAft>
              <a:buClr>
                <a:schemeClr val="accent4"/>
              </a:buClr>
              <a:buSzPts val="1200"/>
              <a:buFont typeface="Arial"/>
              <a:buNone/>
            </a:pPr>
            <a:r>
              <a:rPr lang="en" sz="1700">
                <a:solidFill>
                  <a:schemeClr val="accent4"/>
                </a:solidFill>
                <a:latin typeface="Century Gothic"/>
                <a:ea typeface="Century Gothic"/>
                <a:cs typeface="Century Gothic"/>
                <a:sym typeface="Century Gothic"/>
              </a:rPr>
              <a:t>250,000+ eligible residential units</a:t>
            </a:r>
            <a:endParaRPr sz="1700"/>
          </a:p>
        </p:txBody>
      </p:sp>
      <p:sp>
        <p:nvSpPr>
          <p:cNvPr id="943" name="Google Shape;943;p130"/>
          <p:cNvSpPr txBox="1"/>
          <p:nvPr/>
        </p:nvSpPr>
        <p:spPr>
          <a:xfrm>
            <a:off x="776130" y="3665425"/>
            <a:ext cx="267300" cy="461700"/>
          </a:xfrm>
          <a:prstGeom prst="rect">
            <a:avLst/>
          </a:prstGeom>
          <a:noFill/>
          <a:ln>
            <a:noFill/>
          </a:ln>
        </p:spPr>
        <p:txBody>
          <a:bodyPr anchorCtr="0" anchor="t" bIns="0" lIns="34300" spcFirstLastPara="1" rIns="0" wrap="square" tIns="0">
            <a:spAutoFit/>
          </a:bodyPr>
          <a:lstStyle/>
          <a:p>
            <a:pPr indent="0" lvl="0" marL="0" marR="0" rtl="0" algn="ctr">
              <a:spcBef>
                <a:spcPts val="0"/>
              </a:spcBef>
              <a:spcAft>
                <a:spcPts val="0"/>
              </a:spcAft>
              <a:buNone/>
            </a:pPr>
            <a:r>
              <a:rPr lang="en" sz="3000">
                <a:solidFill>
                  <a:schemeClr val="lt1"/>
                </a:solidFill>
                <a:latin typeface="Century Gothic"/>
                <a:ea typeface="Century Gothic"/>
                <a:cs typeface="Century Gothic"/>
                <a:sym typeface="Century Gothic"/>
              </a:rPr>
              <a:t>3</a:t>
            </a:r>
            <a:endParaRPr sz="500"/>
          </a:p>
        </p:txBody>
      </p:sp>
      <p:sp>
        <p:nvSpPr>
          <p:cNvPr id="944" name="Google Shape;944;p130"/>
          <p:cNvSpPr txBox="1"/>
          <p:nvPr/>
        </p:nvSpPr>
        <p:spPr>
          <a:xfrm>
            <a:off x="776130" y="1552195"/>
            <a:ext cx="267300" cy="461700"/>
          </a:xfrm>
          <a:prstGeom prst="rect">
            <a:avLst/>
          </a:prstGeom>
          <a:noFill/>
          <a:ln>
            <a:noFill/>
          </a:ln>
        </p:spPr>
        <p:txBody>
          <a:bodyPr anchorCtr="0" anchor="t" bIns="0" lIns="34300" spcFirstLastPara="1" rIns="0" wrap="square" tIns="0">
            <a:spAutoFit/>
          </a:bodyPr>
          <a:lstStyle/>
          <a:p>
            <a:pPr indent="0" lvl="0" marL="0" marR="0" rtl="0" algn="ctr">
              <a:spcBef>
                <a:spcPts val="0"/>
              </a:spcBef>
              <a:spcAft>
                <a:spcPts val="0"/>
              </a:spcAft>
              <a:buNone/>
            </a:pPr>
            <a:r>
              <a:rPr lang="en" sz="3000">
                <a:solidFill>
                  <a:schemeClr val="lt1"/>
                </a:solidFill>
                <a:latin typeface="Century Gothic"/>
                <a:ea typeface="Century Gothic"/>
                <a:cs typeface="Century Gothic"/>
                <a:sym typeface="Century Gothic"/>
              </a:rPr>
              <a:t>1</a:t>
            </a:r>
            <a:endParaRPr sz="500"/>
          </a:p>
        </p:txBody>
      </p:sp>
      <p:sp>
        <p:nvSpPr>
          <p:cNvPr id="945" name="Google Shape;945;p130"/>
          <p:cNvSpPr txBox="1"/>
          <p:nvPr/>
        </p:nvSpPr>
        <p:spPr>
          <a:xfrm>
            <a:off x="776130" y="2612949"/>
            <a:ext cx="267300" cy="461700"/>
          </a:xfrm>
          <a:prstGeom prst="rect">
            <a:avLst/>
          </a:prstGeom>
          <a:noFill/>
          <a:ln>
            <a:noFill/>
          </a:ln>
        </p:spPr>
        <p:txBody>
          <a:bodyPr anchorCtr="0" anchor="t" bIns="0" lIns="34300" spcFirstLastPara="1" rIns="0" wrap="square" tIns="0">
            <a:spAutoFit/>
          </a:bodyPr>
          <a:lstStyle/>
          <a:p>
            <a:pPr indent="0" lvl="0" marL="0" marR="0" rtl="0" algn="ctr">
              <a:spcBef>
                <a:spcPts val="0"/>
              </a:spcBef>
              <a:spcAft>
                <a:spcPts val="0"/>
              </a:spcAft>
              <a:buNone/>
            </a:pPr>
            <a:r>
              <a:rPr lang="en" sz="3000">
                <a:solidFill>
                  <a:schemeClr val="lt1"/>
                </a:solidFill>
                <a:latin typeface="Century Gothic"/>
                <a:ea typeface="Century Gothic"/>
                <a:cs typeface="Century Gothic"/>
                <a:sym typeface="Century Gothic"/>
              </a:rPr>
              <a:t>2</a:t>
            </a:r>
            <a:endParaRPr sz="500"/>
          </a:p>
        </p:txBody>
      </p:sp>
      <p:sp>
        <p:nvSpPr>
          <p:cNvPr id="946" name="Google Shape;946;p130"/>
          <p:cNvSpPr txBox="1"/>
          <p:nvPr>
            <p:ph idx="2" type="body"/>
          </p:nvPr>
        </p:nvSpPr>
        <p:spPr>
          <a:xfrm>
            <a:off x="514484" y="279595"/>
            <a:ext cx="8075700" cy="614700"/>
          </a:xfrm>
          <a:prstGeom prst="rect">
            <a:avLst/>
          </a:prstGeom>
          <a:noFill/>
          <a:ln>
            <a:noFill/>
          </a:ln>
        </p:spPr>
        <p:txBody>
          <a:bodyPr anchorCtr="0" anchor="b" bIns="17150" lIns="34300" spcFirstLastPara="1" rIns="34300" wrap="square" tIns="17150">
            <a:normAutofit/>
          </a:bodyPr>
          <a:lstStyle/>
          <a:p>
            <a:pPr indent="0" lvl="0" marL="0" rtl="0" algn="ctr">
              <a:lnSpc>
                <a:spcPct val="90000"/>
              </a:lnSpc>
              <a:spcBef>
                <a:spcPts val="0"/>
              </a:spcBef>
              <a:spcAft>
                <a:spcPts val="0"/>
              </a:spcAft>
              <a:buClr>
                <a:schemeClr val="accent4"/>
              </a:buClr>
              <a:buSzPts val="3300"/>
              <a:buNone/>
            </a:pPr>
            <a:r>
              <a:rPr lang="en"/>
              <a:t>Long-Term Projected Impacts</a:t>
            </a:r>
            <a:endParaRPr/>
          </a:p>
        </p:txBody>
      </p:sp>
      <p:sp>
        <p:nvSpPr>
          <p:cNvPr id="947" name="Google Shape;947;p130"/>
          <p:cNvSpPr txBox="1"/>
          <p:nvPr>
            <p:ph idx="12" type="sldNum"/>
          </p:nvPr>
        </p:nvSpPr>
        <p:spPr>
          <a:xfrm>
            <a:off x="8590159" y="4629933"/>
            <a:ext cx="308700" cy="273900"/>
          </a:xfrm>
          <a:prstGeom prst="rect">
            <a:avLst/>
          </a:prstGeom>
          <a:noFill/>
          <a:ln>
            <a:noFill/>
          </a:ln>
        </p:spPr>
        <p:txBody>
          <a:bodyPr anchorCtr="0" anchor="ctr" bIns="17150" lIns="34300" spcFirstLastPara="1" rIns="34300" wrap="square" tIns="17150">
            <a:noAutofit/>
          </a:bodyPr>
          <a:lstStyle/>
          <a:p>
            <a:pPr indent="0" lvl="0" marL="0" rtl="0" algn="ctr">
              <a:spcBef>
                <a:spcPts val="0"/>
              </a:spcBef>
              <a:spcAft>
                <a:spcPts val="0"/>
              </a:spcAft>
              <a:buNone/>
            </a:pPr>
            <a:fld id="{00000000-1234-1234-1234-123412341234}" type="slidenum">
              <a:rPr lang="en"/>
              <a:t>‹#›</a:t>
            </a:fld>
            <a:endParaRPr/>
          </a:p>
        </p:txBody>
      </p:sp>
      <p:pic>
        <p:nvPicPr>
          <p:cNvPr id="948" name="Google Shape;948;p130"/>
          <p:cNvPicPr preferRelativeResize="0"/>
          <p:nvPr/>
        </p:nvPicPr>
        <p:blipFill rotWithShape="1">
          <a:blip r:embed="rId3">
            <a:alphaModFix/>
          </a:blip>
          <a:srcRect b="1572" l="1909" r="2149" t="1349"/>
          <a:stretch/>
        </p:blipFill>
        <p:spPr>
          <a:xfrm>
            <a:off x="5589321" y="1032431"/>
            <a:ext cx="3553753" cy="4111069"/>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2" name="Shape 952"/>
        <p:cNvGrpSpPr/>
        <p:nvPr/>
      </p:nvGrpSpPr>
      <p:grpSpPr>
        <a:xfrm>
          <a:off x="0" y="0"/>
          <a:ext cx="0" cy="0"/>
          <a:chOff x="0" y="0"/>
          <a:chExt cx="0" cy="0"/>
        </a:xfrm>
      </p:grpSpPr>
      <p:sp>
        <p:nvSpPr>
          <p:cNvPr id="953" name="Google Shape;953;p131"/>
          <p:cNvSpPr txBox="1"/>
          <p:nvPr/>
        </p:nvSpPr>
        <p:spPr>
          <a:xfrm>
            <a:off x="514483" y="1187025"/>
            <a:ext cx="8075700" cy="1128900"/>
          </a:xfrm>
          <a:prstGeom prst="rect">
            <a:avLst/>
          </a:prstGeom>
          <a:noFill/>
          <a:ln>
            <a:noFill/>
          </a:ln>
        </p:spPr>
        <p:txBody>
          <a:bodyPr anchorCtr="0" anchor="t" bIns="40775" lIns="81575" spcFirstLastPara="1" rIns="81575" wrap="square" tIns="40775">
            <a:spAutoFit/>
          </a:bodyPr>
          <a:lstStyle/>
          <a:p>
            <a:pPr indent="0" lvl="0" marL="0" marR="0" rtl="0" algn="ctr">
              <a:lnSpc>
                <a:spcPct val="100000"/>
              </a:lnSpc>
              <a:spcBef>
                <a:spcPts val="0"/>
              </a:spcBef>
              <a:spcAft>
                <a:spcPts val="0"/>
              </a:spcAft>
              <a:buClr>
                <a:schemeClr val="accent4"/>
              </a:buClr>
              <a:buSzPts val="1700"/>
              <a:buFont typeface="Arial"/>
              <a:buNone/>
            </a:pPr>
            <a:r>
              <a:rPr b="0" i="0" lang="en" sz="1700" u="none" cap="none" strike="noStrike">
                <a:solidFill>
                  <a:schemeClr val="accent4"/>
                </a:solidFill>
                <a:latin typeface="Century Gothic"/>
                <a:ea typeface="Century Gothic"/>
                <a:cs typeface="Century Gothic"/>
                <a:sym typeface="Century Gothic"/>
              </a:rPr>
              <a:t>Lorem ipsum dolor sit amet, consectetur adipiscing elit, sed do eiusmod tempor incididunt ut labore et dolore magna aliqua. Ut enim ad minim veniam, quis nostrud exercitation ullamco laboris nisi ut aliquip ex ea commodo consequat.</a:t>
            </a:r>
            <a:endParaRPr b="0" i="0" sz="1700" u="none" cap="none" strike="noStrike">
              <a:solidFill>
                <a:schemeClr val="accent4"/>
              </a:solidFill>
              <a:latin typeface="Century Gothic"/>
              <a:ea typeface="Century Gothic"/>
              <a:cs typeface="Century Gothic"/>
              <a:sym typeface="Century Gothic"/>
            </a:endParaRPr>
          </a:p>
        </p:txBody>
      </p:sp>
      <p:sp>
        <p:nvSpPr>
          <p:cNvPr id="954" name="Google Shape;954;p131"/>
          <p:cNvSpPr txBox="1"/>
          <p:nvPr>
            <p:ph idx="1" type="body"/>
          </p:nvPr>
        </p:nvSpPr>
        <p:spPr>
          <a:xfrm>
            <a:off x="514484" y="279594"/>
            <a:ext cx="8075700" cy="614700"/>
          </a:xfrm>
          <a:prstGeom prst="rect">
            <a:avLst/>
          </a:prstGeom>
          <a:noFill/>
          <a:ln>
            <a:noFill/>
          </a:ln>
        </p:spPr>
        <p:txBody>
          <a:bodyPr anchorCtr="0" anchor="b" bIns="17150" lIns="34300" spcFirstLastPara="1" rIns="34300" wrap="square" tIns="17150">
            <a:normAutofit/>
          </a:bodyPr>
          <a:lstStyle/>
          <a:p>
            <a:pPr indent="0" lvl="0" marL="0" rtl="0" algn="ctr">
              <a:lnSpc>
                <a:spcPct val="90000"/>
              </a:lnSpc>
              <a:spcBef>
                <a:spcPts val="0"/>
              </a:spcBef>
              <a:spcAft>
                <a:spcPts val="0"/>
              </a:spcAft>
              <a:buClr>
                <a:schemeClr val="accent4"/>
              </a:buClr>
              <a:buSzPts val="3300"/>
              <a:buNone/>
            </a:pPr>
            <a:r>
              <a:rPr lang="en"/>
              <a:t>Central Coast Potential</a:t>
            </a:r>
            <a:endParaRPr/>
          </a:p>
        </p:txBody>
      </p:sp>
      <p:pic>
        <p:nvPicPr>
          <p:cNvPr id="955" name="Google Shape;955;p131"/>
          <p:cNvPicPr preferRelativeResize="0"/>
          <p:nvPr/>
        </p:nvPicPr>
        <p:blipFill rotWithShape="1">
          <a:blip r:embed="rId3">
            <a:alphaModFix/>
          </a:blip>
          <a:srcRect b="5910" l="0" r="0" t="-5910"/>
          <a:stretch/>
        </p:blipFill>
        <p:spPr>
          <a:xfrm>
            <a:off x="642866" y="938747"/>
            <a:ext cx="7816876" cy="4132575"/>
          </a:xfrm>
          <a:prstGeom prst="rect">
            <a:avLst/>
          </a:prstGeom>
          <a:noFill/>
          <a:ln>
            <a:noFill/>
          </a:ln>
        </p:spPr>
      </p:pic>
      <p:sp>
        <p:nvSpPr>
          <p:cNvPr id="956" name="Google Shape;956;p131"/>
          <p:cNvSpPr/>
          <p:nvPr/>
        </p:nvSpPr>
        <p:spPr>
          <a:xfrm>
            <a:off x="233348" y="3965934"/>
            <a:ext cx="878100" cy="699900"/>
          </a:xfrm>
          <a:prstGeom prst="rect">
            <a:avLst/>
          </a:prstGeom>
          <a:solidFill>
            <a:schemeClr val="lt2"/>
          </a:solidFill>
          <a:ln cap="flat" cmpd="sng" w="9525">
            <a:solidFill>
              <a:srgbClr val="FFFFFF"/>
            </a:solidFill>
            <a:prstDash val="solid"/>
            <a:round/>
            <a:headEnd len="sm" w="sm" type="none"/>
            <a:tailEnd len="sm" w="sm" type="none"/>
          </a:ln>
        </p:spPr>
        <p:txBody>
          <a:bodyPr anchorCtr="0" anchor="ctr" bIns="34300" lIns="34300" spcFirstLastPara="1" rIns="34300" wrap="square" tIns="34300">
            <a:noAutofit/>
          </a:bodyPr>
          <a:lstStyle/>
          <a:p>
            <a:pPr indent="0" lvl="0" marL="0" rtl="0" algn="l">
              <a:spcBef>
                <a:spcPts val="0"/>
              </a:spcBef>
              <a:spcAft>
                <a:spcPts val="0"/>
              </a:spcAft>
              <a:buNone/>
            </a:pPr>
            <a:r>
              <a:t/>
            </a:r>
            <a:endParaRPr sz="500">
              <a:solidFill>
                <a:srgbClr val="FFFFFF"/>
              </a:solidFill>
            </a:endParaRPr>
          </a:p>
        </p:txBody>
      </p:sp>
      <p:sp>
        <p:nvSpPr>
          <p:cNvPr id="957" name="Google Shape;957;p131"/>
          <p:cNvSpPr/>
          <p:nvPr/>
        </p:nvSpPr>
        <p:spPr>
          <a:xfrm>
            <a:off x="8481456" y="4510284"/>
            <a:ext cx="463800" cy="516600"/>
          </a:xfrm>
          <a:prstGeom prst="rect">
            <a:avLst/>
          </a:prstGeom>
          <a:solidFill>
            <a:schemeClr val="lt2"/>
          </a:solidFill>
          <a:ln cap="flat" cmpd="sng" w="9525">
            <a:solidFill>
              <a:srgbClr val="FFFFFF"/>
            </a:solidFill>
            <a:prstDash val="solid"/>
            <a:round/>
            <a:headEnd len="sm" w="sm" type="none"/>
            <a:tailEnd len="sm" w="sm" type="none"/>
          </a:ln>
        </p:spPr>
        <p:txBody>
          <a:bodyPr anchorCtr="0" anchor="ctr" bIns="34300" lIns="34300" spcFirstLastPara="1" rIns="34300" wrap="square" tIns="34300">
            <a:noAutofit/>
          </a:bodyPr>
          <a:lstStyle/>
          <a:p>
            <a:pPr indent="0" lvl="0" marL="0" rtl="0" algn="l">
              <a:spcBef>
                <a:spcPts val="0"/>
              </a:spcBef>
              <a:spcAft>
                <a:spcPts val="0"/>
              </a:spcAft>
              <a:buNone/>
            </a:pPr>
            <a:r>
              <a:t/>
            </a:r>
            <a:endParaRPr sz="500">
              <a:solidFill>
                <a:srgbClr val="FFFFFF"/>
              </a:solidFill>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2" name="Shape 962"/>
        <p:cNvGrpSpPr/>
        <p:nvPr/>
      </p:nvGrpSpPr>
      <p:grpSpPr>
        <a:xfrm>
          <a:off x="0" y="0"/>
          <a:ext cx="0" cy="0"/>
          <a:chOff x="0" y="0"/>
          <a:chExt cx="0" cy="0"/>
        </a:xfrm>
      </p:grpSpPr>
      <p:sp>
        <p:nvSpPr>
          <p:cNvPr id="963" name="Google Shape;963;p132"/>
          <p:cNvSpPr txBox="1"/>
          <p:nvPr>
            <p:ph idx="1" type="body"/>
          </p:nvPr>
        </p:nvSpPr>
        <p:spPr>
          <a:xfrm>
            <a:off x="514484" y="279594"/>
            <a:ext cx="7488600" cy="614700"/>
          </a:xfrm>
          <a:prstGeom prst="rect">
            <a:avLst/>
          </a:prstGeom>
          <a:noFill/>
          <a:ln>
            <a:noFill/>
          </a:ln>
        </p:spPr>
        <p:txBody>
          <a:bodyPr anchorCtr="0" anchor="b" bIns="17150" lIns="34300" spcFirstLastPara="1" rIns="34300" wrap="square" tIns="17150">
            <a:normAutofit/>
          </a:bodyPr>
          <a:lstStyle/>
          <a:p>
            <a:pPr indent="0" lvl="0" marL="0" rtl="0" algn="l">
              <a:lnSpc>
                <a:spcPct val="90000"/>
              </a:lnSpc>
              <a:spcBef>
                <a:spcPts val="0"/>
              </a:spcBef>
              <a:spcAft>
                <a:spcPts val="0"/>
              </a:spcAft>
              <a:buClr>
                <a:schemeClr val="accent4"/>
              </a:buClr>
              <a:buSzPts val="3300"/>
              <a:buNone/>
            </a:pPr>
            <a:r>
              <a:rPr lang="en"/>
              <a:t>Partnering with SOMAH</a:t>
            </a:r>
            <a:endParaRPr/>
          </a:p>
        </p:txBody>
      </p:sp>
      <p:pic>
        <p:nvPicPr>
          <p:cNvPr id="964" name="Google Shape;964;p132"/>
          <p:cNvPicPr preferRelativeResize="0"/>
          <p:nvPr/>
        </p:nvPicPr>
        <p:blipFill>
          <a:blip r:embed="rId3">
            <a:alphaModFix/>
          </a:blip>
          <a:stretch>
            <a:fillRect/>
          </a:stretch>
        </p:blipFill>
        <p:spPr>
          <a:xfrm>
            <a:off x="1" y="1401606"/>
            <a:ext cx="5610086" cy="3741880"/>
          </a:xfrm>
          <a:prstGeom prst="rect">
            <a:avLst/>
          </a:prstGeom>
          <a:noFill/>
          <a:ln>
            <a:noFill/>
          </a:ln>
        </p:spPr>
      </p:pic>
      <p:sp>
        <p:nvSpPr>
          <p:cNvPr id="965" name="Google Shape;965;p132"/>
          <p:cNvSpPr txBox="1"/>
          <p:nvPr/>
        </p:nvSpPr>
        <p:spPr>
          <a:xfrm>
            <a:off x="6300488" y="2144053"/>
            <a:ext cx="2866800" cy="284700"/>
          </a:xfrm>
          <a:prstGeom prst="rect">
            <a:avLst/>
          </a:prstGeom>
          <a:noFill/>
          <a:ln>
            <a:noFill/>
          </a:ln>
        </p:spPr>
        <p:txBody>
          <a:bodyPr anchorCtr="0" anchor="t" bIns="34300" lIns="34300" spcFirstLastPara="1" rIns="34300" wrap="square" tIns="34300">
            <a:spAutoFit/>
          </a:bodyPr>
          <a:lstStyle/>
          <a:p>
            <a:pPr indent="0" lvl="0" marL="177800" rtl="0" algn="l">
              <a:spcBef>
                <a:spcPts val="0"/>
              </a:spcBef>
              <a:spcAft>
                <a:spcPts val="0"/>
              </a:spcAft>
              <a:buNone/>
            </a:pPr>
            <a:r>
              <a:t/>
            </a:r>
            <a:endParaRPr sz="1400">
              <a:latin typeface="Century Gothic"/>
              <a:ea typeface="Century Gothic"/>
              <a:cs typeface="Century Gothic"/>
              <a:sym typeface="Century Gothic"/>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9" name="Shape 969"/>
        <p:cNvGrpSpPr/>
        <p:nvPr/>
      </p:nvGrpSpPr>
      <p:grpSpPr>
        <a:xfrm>
          <a:off x="0" y="0"/>
          <a:ext cx="0" cy="0"/>
          <a:chOff x="0" y="0"/>
          <a:chExt cx="0" cy="0"/>
        </a:xfrm>
      </p:grpSpPr>
      <p:sp>
        <p:nvSpPr>
          <p:cNvPr id="970" name="Google Shape;970;p133"/>
          <p:cNvSpPr/>
          <p:nvPr/>
        </p:nvSpPr>
        <p:spPr>
          <a:xfrm>
            <a:off x="1449262" y="969998"/>
            <a:ext cx="6245400" cy="3010500"/>
          </a:xfrm>
          <a:prstGeom prst="rect">
            <a:avLst/>
          </a:prstGeom>
          <a:solidFill>
            <a:schemeClr val="lt2"/>
          </a:solidFill>
          <a:ln>
            <a:noFill/>
          </a:ln>
          <a:effectLst>
            <a:outerShdw blurRad="254000" rotWithShape="0" algn="tl" dir="2700000" dist="254000">
              <a:srgbClr val="000000">
                <a:alpha val="20000"/>
              </a:srgbClr>
            </a:outerShdw>
          </a:effectLst>
        </p:spPr>
        <p:txBody>
          <a:bodyPr anchorCtr="0" anchor="ctr" bIns="17150" lIns="34300" spcFirstLastPara="1" rIns="34300" wrap="square" tIns="17150">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971" name="Google Shape;971;p133"/>
          <p:cNvSpPr txBox="1"/>
          <p:nvPr/>
        </p:nvSpPr>
        <p:spPr>
          <a:xfrm>
            <a:off x="3063525" y="3011875"/>
            <a:ext cx="3057600" cy="551700"/>
          </a:xfrm>
          <a:prstGeom prst="rect">
            <a:avLst/>
          </a:prstGeom>
          <a:noFill/>
          <a:ln>
            <a:noFill/>
          </a:ln>
        </p:spPr>
        <p:txBody>
          <a:bodyPr anchorCtr="0" anchor="t" bIns="40775" lIns="81575" spcFirstLastPara="1" rIns="81575" wrap="square" tIns="40775">
            <a:spAutoFit/>
          </a:bodyPr>
          <a:lstStyle/>
          <a:p>
            <a:pPr indent="0" lvl="0" marL="0" marR="0" rtl="0" algn="ctr">
              <a:lnSpc>
                <a:spcPct val="100000"/>
              </a:lnSpc>
              <a:spcBef>
                <a:spcPts val="0"/>
              </a:spcBef>
              <a:spcAft>
                <a:spcPts val="0"/>
              </a:spcAft>
              <a:buClr>
                <a:schemeClr val="accent4"/>
              </a:buClr>
              <a:buSzPts val="1400"/>
              <a:buFont typeface="Arial"/>
              <a:buNone/>
            </a:pPr>
            <a:r>
              <a:rPr lang="en" sz="1400">
                <a:solidFill>
                  <a:schemeClr val="accent4"/>
                </a:solidFill>
                <a:latin typeface="Century Gothic"/>
                <a:ea typeface="Century Gothic"/>
                <a:cs typeface="Century Gothic"/>
                <a:sym typeface="Century Gothic"/>
              </a:rPr>
              <a:t>858-244-1177, ext. 5</a:t>
            </a:r>
            <a:endParaRPr sz="500"/>
          </a:p>
          <a:p>
            <a:pPr indent="0" lvl="0" marL="0" marR="0" rtl="0" algn="ctr">
              <a:lnSpc>
                <a:spcPct val="100000"/>
              </a:lnSpc>
              <a:spcBef>
                <a:spcPts val="300"/>
              </a:spcBef>
              <a:spcAft>
                <a:spcPts val="0"/>
              </a:spcAft>
              <a:buClr>
                <a:schemeClr val="accent4"/>
              </a:buClr>
              <a:buSzPts val="1400"/>
              <a:buFont typeface="Arial"/>
              <a:buNone/>
            </a:pPr>
            <a:r>
              <a:rPr lang="en" sz="1400">
                <a:solidFill>
                  <a:schemeClr val="accent4"/>
                </a:solidFill>
                <a:latin typeface="Century Gothic"/>
                <a:ea typeface="Century Gothic"/>
                <a:cs typeface="Century Gothic"/>
                <a:sym typeface="Century Gothic"/>
              </a:rPr>
              <a:t>vallerie.gonzalez@calsomah.org</a:t>
            </a:r>
            <a:endParaRPr sz="1400">
              <a:solidFill>
                <a:schemeClr val="accent4"/>
              </a:solidFill>
              <a:latin typeface="Century Gothic"/>
              <a:ea typeface="Century Gothic"/>
              <a:cs typeface="Century Gothic"/>
              <a:sym typeface="Century Gothic"/>
            </a:endParaRPr>
          </a:p>
        </p:txBody>
      </p:sp>
      <p:sp>
        <p:nvSpPr>
          <p:cNvPr id="972" name="Google Shape;972;p133"/>
          <p:cNvSpPr/>
          <p:nvPr/>
        </p:nvSpPr>
        <p:spPr>
          <a:xfrm>
            <a:off x="1699730" y="2475178"/>
            <a:ext cx="5744400" cy="5193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None/>
            </a:pPr>
            <a:r>
              <a:rPr lang="en" sz="3400">
                <a:solidFill>
                  <a:schemeClr val="accent2"/>
                </a:solidFill>
                <a:latin typeface="Century Gothic"/>
                <a:ea typeface="Century Gothic"/>
                <a:cs typeface="Century Gothic"/>
                <a:sym typeface="Century Gothic"/>
              </a:rPr>
              <a:t>Vallerie Gonzalez</a:t>
            </a:r>
            <a:endParaRPr sz="3400">
              <a:solidFill>
                <a:schemeClr val="accent2"/>
              </a:solidFill>
              <a:latin typeface="Century Gothic"/>
              <a:ea typeface="Century Gothic"/>
              <a:cs typeface="Century Gothic"/>
              <a:sym typeface="Century Gothic"/>
            </a:endParaRPr>
          </a:p>
        </p:txBody>
      </p:sp>
      <p:pic>
        <p:nvPicPr>
          <p:cNvPr id="973" name="Google Shape;973;p133"/>
          <p:cNvPicPr preferRelativeResize="0"/>
          <p:nvPr/>
        </p:nvPicPr>
        <p:blipFill rotWithShape="1">
          <a:blip r:embed="rId3">
            <a:alphaModFix/>
          </a:blip>
          <a:srcRect b="0" l="0" r="0" t="0"/>
          <a:stretch/>
        </p:blipFill>
        <p:spPr>
          <a:xfrm>
            <a:off x="3466649" y="1431152"/>
            <a:ext cx="2210125" cy="757757"/>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7" name="Shape 977"/>
        <p:cNvGrpSpPr/>
        <p:nvPr/>
      </p:nvGrpSpPr>
      <p:grpSpPr>
        <a:xfrm>
          <a:off x="0" y="0"/>
          <a:ext cx="0" cy="0"/>
          <a:chOff x="0" y="0"/>
          <a:chExt cx="0" cy="0"/>
        </a:xfrm>
      </p:grpSpPr>
      <p:sp>
        <p:nvSpPr>
          <p:cNvPr id="978" name="Google Shape;978;p13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t>How to Submit Questions	</a:t>
            </a:r>
            <a:endParaRPr b="1"/>
          </a:p>
        </p:txBody>
      </p:sp>
      <p:sp>
        <p:nvSpPr>
          <p:cNvPr id="979" name="Google Shape;979;p134"/>
          <p:cNvSpPr txBox="1"/>
          <p:nvPr>
            <p:ph idx="1" type="body"/>
          </p:nvPr>
        </p:nvSpPr>
        <p:spPr>
          <a:xfrm>
            <a:off x="311700" y="1814650"/>
            <a:ext cx="5376300" cy="2139000"/>
          </a:xfrm>
          <a:prstGeom prst="rect">
            <a:avLst/>
          </a:prstGeom>
        </p:spPr>
        <p:txBody>
          <a:bodyPr anchorCtr="0" anchor="t" bIns="91425" lIns="91425" spcFirstLastPara="1" rIns="91425" wrap="square" tIns="91425">
            <a:normAutofit fontScale="92500" lnSpcReduction="20000"/>
          </a:bodyPr>
          <a:lstStyle/>
          <a:p>
            <a:pPr indent="0" lvl="0" marL="0" rtl="0" algn="l">
              <a:spcBef>
                <a:spcPts val="0"/>
              </a:spcBef>
              <a:spcAft>
                <a:spcPts val="0"/>
              </a:spcAft>
              <a:buNone/>
            </a:pPr>
            <a:r>
              <a:t/>
            </a:r>
            <a:endParaRPr sz="2400"/>
          </a:p>
          <a:p>
            <a:pPr indent="0" lvl="0" marL="0" rtl="0" algn="ctr">
              <a:spcBef>
                <a:spcPts val="0"/>
              </a:spcBef>
              <a:spcAft>
                <a:spcPts val="0"/>
              </a:spcAft>
              <a:buNone/>
            </a:pPr>
            <a:r>
              <a:rPr lang="en" sz="3200" u="sng">
                <a:solidFill>
                  <a:schemeClr val="hlink"/>
                </a:solidFill>
                <a:highlight>
                  <a:srgbClr val="FFFFFF"/>
                </a:highlight>
                <a:latin typeface="Roboto"/>
                <a:ea typeface="Roboto"/>
                <a:cs typeface="Roboto"/>
                <a:sym typeface="Roboto"/>
                <a:hlinkClick r:id="rId3"/>
              </a:rPr>
              <a:t>Slido.com</a:t>
            </a:r>
            <a:r>
              <a:rPr lang="en" sz="3200">
                <a:solidFill>
                  <a:schemeClr val="dk1"/>
                </a:solidFill>
                <a:highlight>
                  <a:srgbClr val="FFFFFF"/>
                </a:highlight>
                <a:latin typeface="Roboto"/>
                <a:ea typeface="Roboto"/>
                <a:cs typeface="Roboto"/>
                <a:sym typeface="Roboto"/>
              </a:rPr>
              <a:t> </a:t>
            </a:r>
            <a:endParaRPr sz="3200">
              <a:solidFill>
                <a:schemeClr val="dk1"/>
              </a:solidFill>
              <a:highlight>
                <a:srgbClr val="FFFFFF"/>
              </a:highlight>
              <a:latin typeface="Roboto"/>
              <a:ea typeface="Roboto"/>
              <a:cs typeface="Roboto"/>
              <a:sym typeface="Roboto"/>
            </a:endParaRPr>
          </a:p>
          <a:p>
            <a:pPr indent="0" lvl="0" marL="0" rtl="0" algn="ctr">
              <a:spcBef>
                <a:spcPts val="0"/>
              </a:spcBef>
              <a:spcAft>
                <a:spcPts val="0"/>
              </a:spcAft>
              <a:buClr>
                <a:schemeClr val="dk1"/>
              </a:buClr>
              <a:buSzPct val="34375"/>
              <a:buFont typeface="Arial"/>
              <a:buNone/>
            </a:pPr>
            <a:r>
              <a:rPr lang="en" sz="3200" u="sng">
                <a:solidFill>
                  <a:schemeClr val="dk1"/>
                </a:solidFill>
                <a:highlight>
                  <a:srgbClr val="FFFFFF"/>
                </a:highlight>
                <a:latin typeface="Roboto"/>
                <a:ea typeface="Roboto"/>
                <a:cs typeface="Roboto"/>
                <a:sym typeface="Roboto"/>
              </a:rPr>
              <a:t>#4102791</a:t>
            </a:r>
            <a:endParaRPr sz="3200" u="sng">
              <a:solidFill>
                <a:schemeClr val="dk1"/>
              </a:solidFill>
              <a:highlight>
                <a:srgbClr val="FFFFFF"/>
              </a:highlight>
              <a:latin typeface="Roboto"/>
              <a:ea typeface="Roboto"/>
              <a:cs typeface="Roboto"/>
              <a:sym typeface="Roboto"/>
            </a:endParaRPr>
          </a:p>
          <a:p>
            <a:pPr indent="0" lvl="0" marL="0" rtl="0" algn="ctr">
              <a:spcBef>
                <a:spcPts val="0"/>
              </a:spcBef>
              <a:spcAft>
                <a:spcPts val="0"/>
              </a:spcAft>
              <a:buClr>
                <a:schemeClr val="dk1"/>
              </a:buClr>
              <a:buSzPct val="34375"/>
              <a:buFont typeface="Arial"/>
              <a:buNone/>
            </a:pPr>
            <a:r>
              <a:t/>
            </a:r>
            <a:endParaRPr sz="3200" u="sng">
              <a:solidFill>
                <a:schemeClr val="dk1"/>
              </a:solidFill>
              <a:highlight>
                <a:srgbClr val="FFFFFF"/>
              </a:highlight>
              <a:latin typeface="Roboto"/>
              <a:ea typeface="Roboto"/>
              <a:cs typeface="Roboto"/>
              <a:sym typeface="Roboto"/>
            </a:endParaRPr>
          </a:p>
          <a:p>
            <a:pPr indent="0" lvl="0" marL="0" rtl="0" algn="ctr">
              <a:spcBef>
                <a:spcPts val="0"/>
              </a:spcBef>
              <a:spcAft>
                <a:spcPts val="1200"/>
              </a:spcAft>
              <a:buNone/>
            </a:pPr>
            <a:r>
              <a:rPr lang="en" sz="2400"/>
              <a:t> Type your question in the Q&amp;A section</a:t>
            </a:r>
            <a:endParaRPr sz="2400"/>
          </a:p>
        </p:txBody>
      </p:sp>
      <p:pic>
        <p:nvPicPr>
          <p:cNvPr id="980" name="Google Shape;980;p134"/>
          <p:cNvPicPr preferRelativeResize="0"/>
          <p:nvPr/>
        </p:nvPicPr>
        <p:blipFill rotWithShape="1">
          <a:blip r:embed="rId4">
            <a:alphaModFix/>
          </a:blip>
          <a:srcRect b="0" l="0" r="3044" t="0"/>
          <a:stretch/>
        </p:blipFill>
        <p:spPr>
          <a:xfrm>
            <a:off x="5688000" y="973675"/>
            <a:ext cx="2934925" cy="3820950"/>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2"/>
        </a:solidFill>
      </p:bgPr>
    </p:bg>
    <p:spTree>
      <p:nvGrpSpPr>
        <p:cNvPr id="984" name="Shape 984"/>
        <p:cNvGrpSpPr/>
        <p:nvPr/>
      </p:nvGrpSpPr>
      <p:grpSpPr>
        <a:xfrm>
          <a:off x="0" y="0"/>
          <a:ext cx="0" cy="0"/>
          <a:chOff x="0" y="0"/>
          <a:chExt cx="0" cy="0"/>
        </a:xfrm>
      </p:grpSpPr>
      <p:pic>
        <p:nvPicPr>
          <p:cNvPr id="985" name="Google Shape;985;p135"/>
          <p:cNvPicPr preferRelativeResize="0"/>
          <p:nvPr/>
        </p:nvPicPr>
        <p:blipFill>
          <a:blip r:embed="rId3">
            <a:alphaModFix/>
          </a:blip>
          <a:stretch>
            <a:fillRect/>
          </a:stretch>
        </p:blipFill>
        <p:spPr>
          <a:xfrm>
            <a:off x="3602674" y="7822000"/>
            <a:ext cx="886526" cy="855025"/>
          </a:xfrm>
          <a:prstGeom prst="rect">
            <a:avLst/>
          </a:prstGeom>
          <a:noFill/>
          <a:ln>
            <a:noFill/>
          </a:ln>
        </p:spPr>
      </p:pic>
      <p:sp>
        <p:nvSpPr>
          <p:cNvPr id="986" name="Google Shape;986;p135"/>
          <p:cNvSpPr txBox="1"/>
          <p:nvPr>
            <p:ph type="title"/>
          </p:nvPr>
        </p:nvSpPr>
        <p:spPr>
          <a:xfrm>
            <a:off x="311700" y="1106125"/>
            <a:ext cx="8520600" cy="19635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None/>
            </a:pPr>
            <a:r>
              <a:rPr lang="en"/>
              <a:t>Q&amp;A</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71" name="Shape 471"/>
        <p:cNvGrpSpPr/>
        <p:nvPr/>
      </p:nvGrpSpPr>
      <p:grpSpPr>
        <a:xfrm>
          <a:off x="0" y="0"/>
          <a:ext cx="0" cy="0"/>
          <a:chOff x="0" y="0"/>
          <a:chExt cx="0" cy="0"/>
        </a:xfrm>
      </p:grpSpPr>
      <p:sp>
        <p:nvSpPr>
          <p:cNvPr id="472" name="Google Shape;472;p83"/>
          <p:cNvSpPr txBox="1"/>
          <p:nvPr/>
        </p:nvSpPr>
        <p:spPr>
          <a:xfrm>
            <a:off x="303500" y="1116400"/>
            <a:ext cx="7964400" cy="3448800"/>
          </a:xfrm>
          <a:prstGeom prst="rect">
            <a:avLst/>
          </a:prstGeom>
          <a:noFill/>
          <a:ln>
            <a:noFill/>
          </a:ln>
        </p:spPr>
        <p:txBody>
          <a:bodyPr anchorCtr="0" anchor="ctr" bIns="91425" lIns="91425" spcFirstLastPara="1" rIns="91425" wrap="square" tIns="91425">
            <a:noAutofit/>
          </a:bodyPr>
          <a:lstStyle/>
          <a:p>
            <a:pPr indent="0" lvl="0" marL="0" rtl="0" algn="l">
              <a:lnSpc>
                <a:spcPct val="150000"/>
              </a:lnSpc>
              <a:spcBef>
                <a:spcPts val="0"/>
              </a:spcBef>
              <a:spcAft>
                <a:spcPts val="0"/>
              </a:spcAft>
              <a:buNone/>
            </a:pPr>
            <a:r>
              <a:rPr b="1" lang="en" sz="2800">
                <a:solidFill>
                  <a:srgbClr val="60A238"/>
                </a:solidFill>
                <a:latin typeface="Barlow"/>
                <a:ea typeface="Barlow"/>
                <a:cs typeface="Barlow"/>
                <a:sym typeface="Barlow"/>
              </a:rPr>
              <a:t>Climate </a:t>
            </a:r>
            <a:r>
              <a:rPr b="1" lang="en" sz="2800">
                <a:solidFill>
                  <a:schemeClr val="dk1"/>
                </a:solidFill>
                <a:latin typeface="Barlow"/>
                <a:ea typeface="Barlow"/>
                <a:cs typeface="Barlow"/>
                <a:sym typeface="Barlow"/>
              </a:rPr>
              <a:t>Mitigation </a:t>
            </a:r>
            <a:r>
              <a:rPr lang="en" sz="2800">
                <a:solidFill>
                  <a:schemeClr val="dk1"/>
                </a:solidFill>
                <a:latin typeface="Barlow"/>
                <a:ea typeface="Barlow"/>
                <a:cs typeface="Barlow"/>
                <a:sym typeface="Barlow"/>
              </a:rPr>
              <a:t> - EE, renewables, transport</a:t>
            </a:r>
            <a:endParaRPr i="1" sz="2800">
              <a:solidFill>
                <a:schemeClr val="dk1"/>
              </a:solidFill>
              <a:latin typeface="Barlow"/>
              <a:ea typeface="Barlow"/>
              <a:cs typeface="Barlow"/>
              <a:sym typeface="Barlow"/>
            </a:endParaRPr>
          </a:p>
          <a:p>
            <a:pPr indent="0" lvl="0" marL="0" rtl="0" algn="l">
              <a:lnSpc>
                <a:spcPct val="150000"/>
              </a:lnSpc>
              <a:spcBef>
                <a:spcPts val="0"/>
              </a:spcBef>
              <a:spcAft>
                <a:spcPts val="0"/>
              </a:spcAft>
              <a:buNone/>
            </a:pPr>
            <a:r>
              <a:rPr b="1" lang="en" sz="2800">
                <a:solidFill>
                  <a:srgbClr val="60A238"/>
                </a:solidFill>
                <a:latin typeface="Barlow"/>
                <a:ea typeface="Barlow"/>
                <a:cs typeface="Barlow"/>
                <a:sym typeface="Barlow"/>
              </a:rPr>
              <a:t>Climate </a:t>
            </a:r>
            <a:r>
              <a:rPr b="1" lang="en" sz="2800">
                <a:solidFill>
                  <a:schemeClr val="dk1"/>
                </a:solidFill>
                <a:latin typeface="Barlow"/>
                <a:ea typeface="Barlow"/>
                <a:cs typeface="Barlow"/>
                <a:sym typeface="Barlow"/>
              </a:rPr>
              <a:t>Justice</a:t>
            </a:r>
            <a:r>
              <a:rPr lang="en" sz="2800">
                <a:solidFill>
                  <a:schemeClr val="dk1"/>
                </a:solidFill>
                <a:latin typeface="Barlow"/>
                <a:ea typeface="Barlow"/>
                <a:cs typeface="Barlow"/>
                <a:sym typeface="Barlow"/>
              </a:rPr>
              <a:t> - equity, affected communities</a:t>
            </a:r>
            <a:endParaRPr sz="2800">
              <a:solidFill>
                <a:schemeClr val="dk1"/>
              </a:solidFill>
              <a:latin typeface="Barlow"/>
              <a:ea typeface="Barlow"/>
              <a:cs typeface="Barlow"/>
              <a:sym typeface="Barlow"/>
            </a:endParaRPr>
          </a:p>
          <a:p>
            <a:pPr indent="0" lvl="0" marL="0" rtl="0" algn="l">
              <a:lnSpc>
                <a:spcPct val="150000"/>
              </a:lnSpc>
              <a:spcBef>
                <a:spcPts val="0"/>
              </a:spcBef>
              <a:spcAft>
                <a:spcPts val="0"/>
              </a:spcAft>
              <a:buNone/>
            </a:pPr>
            <a:r>
              <a:rPr b="1" lang="en" sz="2800">
                <a:solidFill>
                  <a:srgbClr val="60A238"/>
                </a:solidFill>
                <a:latin typeface="Barlow"/>
                <a:ea typeface="Barlow"/>
                <a:cs typeface="Barlow"/>
                <a:sym typeface="Barlow"/>
              </a:rPr>
              <a:t>Climate </a:t>
            </a:r>
            <a:r>
              <a:rPr b="1" lang="en" sz="2800">
                <a:solidFill>
                  <a:schemeClr val="dk1"/>
                </a:solidFill>
                <a:latin typeface="Barlow"/>
                <a:ea typeface="Barlow"/>
                <a:cs typeface="Barlow"/>
                <a:sym typeface="Barlow"/>
              </a:rPr>
              <a:t>Leadership </a:t>
            </a:r>
            <a:r>
              <a:rPr lang="en" sz="2800">
                <a:solidFill>
                  <a:schemeClr val="dk1"/>
                </a:solidFill>
                <a:latin typeface="Barlow"/>
                <a:ea typeface="Barlow"/>
                <a:cs typeface="Barlow"/>
                <a:sym typeface="Barlow"/>
              </a:rPr>
              <a:t>- education, activism</a:t>
            </a:r>
            <a:r>
              <a:rPr b="1" lang="en" sz="2800">
                <a:solidFill>
                  <a:schemeClr val="dk1"/>
                </a:solidFill>
                <a:latin typeface="Barlow"/>
                <a:ea typeface="Barlow"/>
                <a:cs typeface="Barlow"/>
                <a:sym typeface="Barlow"/>
              </a:rPr>
              <a:t> </a:t>
            </a:r>
            <a:endParaRPr b="1" sz="2800">
              <a:solidFill>
                <a:schemeClr val="dk1"/>
              </a:solidFill>
              <a:latin typeface="Barlow"/>
              <a:ea typeface="Barlow"/>
              <a:cs typeface="Barlow"/>
              <a:sym typeface="Barlow"/>
            </a:endParaRPr>
          </a:p>
          <a:p>
            <a:pPr indent="0" lvl="0" marL="0" rtl="0" algn="l">
              <a:lnSpc>
                <a:spcPct val="150000"/>
              </a:lnSpc>
              <a:spcBef>
                <a:spcPts val="0"/>
              </a:spcBef>
              <a:spcAft>
                <a:spcPts val="0"/>
              </a:spcAft>
              <a:buClr>
                <a:schemeClr val="dk1"/>
              </a:buClr>
              <a:buSzPts val="1100"/>
              <a:buFont typeface="Arial"/>
              <a:buNone/>
            </a:pPr>
            <a:r>
              <a:rPr b="1" lang="en" sz="2800">
                <a:solidFill>
                  <a:srgbClr val="60A238"/>
                </a:solidFill>
                <a:latin typeface="Barlow"/>
                <a:ea typeface="Barlow"/>
                <a:cs typeface="Barlow"/>
                <a:sym typeface="Barlow"/>
              </a:rPr>
              <a:t>Climate </a:t>
            </a:r>
            <a:r>
              <a:rPr b="1" lang="en" sz="2800">
                <a:solidFill>
                  <a:schemeClr val="dk1"/>
                </a:solidFill>
                <a:latin typeface="Barlow"/>
                <a:ea typeface="Barlow"/>
                <a:cs typeface="Barlow"/>
                <a:sym typeface="Barlow"/>
              </a:rPr>
              <a:t>Smart Ag </a:t>
            </a:r>
            <a:r>
              <a:rPr lang="en" sz="2800">
                <a:solidFill>
                  <a:schemeClr val="dk1"/>
                </a:solidFill>
                <a:latin typeface="Barlow"/>
                <a:ea typeface="Barlow"/>
                <a:cs typeface="Barlow"/>
                <a:sym typeface="Barlow"/>
              </a:rPr>
              <a:t>- healthy soils, sequestration</a:t>
            </a:r>
            <a:endParaRPr i="1" sz="2800">
              <a:solidFill>
                <a:schemeClr val="dk1"/>
              </a:solidFill>
              <a:latin typeface="Barlow"/>
              <a:ea typeface="Barlow"/>
              <a:cs typeface="Barlow"/>
              <a:sym typeface="Barlow"/>
            </a:endParaRPr>
          </a:p>
          <a:p>
            <a:pPr indent="0" lvl="0" marL="0" rtl="0" algn="l">
              <a:lnSpc>
                <a:spcPct val="150000"/>
              </a:lnSpc>
              <a:spcBef>
                <a:spcPts val="0"/>
              </a:spcBef>
              <a:spcAft>
                <a:spcPts val="0"/>
              </a:spcAft>
              <a:buNone/>
            </a:pPr>
            <a:r>
              <a:rPr b="1" lang="en" sz="2800">
                <a:solidFill>
                  <a:srgbClr val="60A238"/>
                </a:solidFill>
                <a:latin typeface="Barlow"/>
                <a:ea typeface="Barlow"/>
                <a:cs typeface="Barlow"/>
                <a:sym typeface="Barlow"/>
              </a:rPr>
              <a:t>Climate </a:t>
            </a:r>
            <a:r>
              <a:rPr b="1" lang="en" sz="2800">
                <a:solidFill>
                  <a:schemeClr val="dk1"/>
                </a:solidFill>
                <a:latin typeface="Barlow"/>
                <a:ea typeface="Barlow"/>
                <a:cs typeface="Barlow"/>
                <a:sym typeface="Barlow"/>
              </a:rPr>
              <a:t>Resilience</a:t>
            </a:r>
            <a:r>
              <a:rPr b="1" lang="en" sz="2800">
                <a:solidFill>
                  <a:schemeClr val="dk1"/>
                </a:solidFill>
                <a:latin typeface="Barlow"/>
                <a:ea typeface="Barlow"/>
                <a:cs typeface="Barlow"/>
                <a:sym typeface="Barlow"/>
              </a:rPr>
              <a:t> </a:t>
            </a:r>
            <a:r>
              <a:rPr lang="en" sz="2800">
                <a:solidFill>
                  <a:schemeClr val="dk1"/>
                </a:solidFill>
                <a:latin typeface="Barlow"/>
                <a:ea typeface="Barlow"/>
                <a:cs typeface="Barlow"/>
                <a:sym typeface="Barlow"/>
              </a:rPr>
              <a:t>- heat, wildfire, drought</a:t>
            </a:r>
            <a:endParaRPr sz="2800">
              <a:solidFill>
                <a:schemeClr val="dk1"/>
              </a:solidFill>
              <a:latin typeface="Barlow"/>
              <a:ea typeface="Barlow"/>
              <a:cs typeface="Barlow"/>
              <a:sym typeface="Barlow"/>
            </a:endParaRPr>
          </a:p>
          <a:p>
            <a:pPr indent="0" lvl="0" marL="0" rtl="0" algn="l">
              <a:lnSpc>
                <a:spcPct val="150000"/>
              </a:lnSpc>
              <a:spcBef>
                <a:spcPts val="0"/>
              </a:spcBef>
              <a:spcAft>
                <a:spcPts val="0"/>
              </a:spcAft>
              <a:buNone/>
            </a:pPr>
            <a:r>
              <a:rPr b="1" lang="en" sz="2800">
                <a:solidFill>
                  <a:srgbClr val="60A238"/>
                </a:solidFill>
                <a:latin typeface="Barlow"/>
                <a:ea typeface="Barlow"/>
                <a:cs typeface="Barlow"/>
                <a:sym typeface="Barlow"/>
              </a:rPr>
              <a:t>Waste </a:t>
            </a:r>
            <a:r>
              <a:rPr b="1" lang="en" sz="2800">
                <a:solidFill>
                  <a:schemeClr val="dk1"/>
                </a:solidFill>
                <a:latin typeface="Barlow"/>
                <a:ea typeface="Barlow"/>
                <a:cs typeface="Barlow"/>
                <a:sym typeface="Barlow"/>
              </a:rPr>
              <a:t>Reduction </a:t>
            </a:r>
            <a:r>
              <a:rPr lang="en" sz="2800">
                <a:solidFill>
                  <a:schemeClr val="dk1"/>
                </a:solidFill>
                <a:latin typeface="Barlow"/>
                <a:ea typeface="Barlow"/>
                <a:cs typeface="Barlow"/>
                <a:sym typeface="Barlow"/>
              </a:rPr>
              <a:t>- plastics, food</a:t>
            </a:r>
            <a:endParaRPr sz="2800">
              <a:solidFill>
                <a:schemeClr val="dk1"/>
              </a:solidFill>
              <a:latin typeface="Barlow"/>
              <a:ea typeface="Barlow"/>
              <a:cs typeface="Barlow"/>
              <a:sym typeface="Barlow"/>
            </a:endParaRPr>
          </a:p>
        </p:txBody>
      </p:sp>
      <p:pic>
        <p:nvPicPr>
          <p:cNvPr id="473" name="Google Shape;473;p83"/>
          <p:cNvPicPr preferRelativeResize="0"/>
          <p:nvPr/>
        </p:nvPicPr>
        <p:blipFill>
          <a:blip r:embed="rId3">
            <a:alphaModFix/>
          </a:blip>
          <a:stretch>
            <a:fillRect/>
          </a:stretch>
        </p:blipFill>
        <p:spPr>
          <a:xfrm>
            <a:off x="6416750" y="4199846"/>
            <a:ext cx="2434877" cy="718050"/>
          </a:xfrm>
          <a:prstGeom prst="rect">
            <a:avLst/>
          </a:prstGeom>
          <a:noFill/>
          <a:ln>
            <a:noFill/>
          </a:ln>
        </p:spPr>
      </p:pic>
      <p:sp>
        <p:nvSpPr>
          <p:cNvPr id="474" name="Google Shape;474;p83"/>
          <p:cNvSpPr txBox="1"/>
          <p:nvPr>
            <p:ph type="title"/>
          </p:nvPr>
        </p:nvSpPr>
        <p:spPr>
          <a:xfrm>
            <a:off x="358850" y="328000"/>
            <a:ext cx="4492200" cy="615600"/>
          </a:xfrm>
          <a:prstGeom prst="rect">
            <a:avLst/>
          </a:prstGeom>
          <a:noFill/>
        </p:spPr>
        <p:txBody>
          <a:bodyPr anchorCtr="0" anchor="t" bIns="91425" lIns="91425" spcFirstLastPara="1" rIns="91425" wrap="square" tIns="91425">
            <a:spAutoFit/>
          </a:bodyPr>
          <a:lstStyle/>
          <a:p>
            <a:pPr indent="0" lvl="0" marL="0" rtl="0" algn="l">
              <a:spcBef>
                <a:spcPts val="0"/>
              </a:spcBef>
              <a:spcAft>
                <a:spcPts val="0"/>
              </a:spcAft>
              <a:buNone/>
            </a:pPr>
            <a:r>
              <a:rPr lang="en">
                <a:latin typeface="Montagu Slab Medium"/>
                <a:ea typeface="Montagu Slab Medium"/>
                <a:cs typeface="Montagu Slab Medium"/>
                <a:sym typeface="Montagu Slab Medium"/>
              </a:rPr>
              <a:t>CEC Focus Areas</a:t>
            </a:r>
            <a:endParaRPr sz="2800">
              <a:latin typeface="Montagu Slab Medium"/>
              <a:ea typeface="Montagu Slab Medium"/>
              <a:cs typeface="Montagu Slab Medium"/>
              <a:sym typeface="Montagu Slab Medium"/>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478" name="Shape 478"/>
        <p:cNvGrpSpPr/>
        <p:nvPr/>
      </p:nvGrpSpPr>
      <p:grpSpPr>
        <a:xfrm>
          <a:off x="0" y="0"/>
          <a:ext cx="0" cy="0"/>
          <a:chOff x="0" y="0"/>
          <a:chExt cx="0" cy="0"/>
        </a:xfrm>
      </p:grpSpPr>
      <p:pic>
        <p:nvPicPr>
          <p:cNvPr descr="poll-type-id" id="479" name="Google Shape;479;p84">
            <a:hlinkClick r:id="rId3"/>
          </p:cNvPr>
          <p:cNvPicPr preferRelativeResize="0"/>
          <p:nvPr/>
        </p:nvPicPr>
        <p:blipFill>
          <a:blip r:embed="rId4">
            <a:alphaModFix/>
          </a:blip>
          <a:stretch>
            <a:fillRect/>
          </a:stretch>
        </p:blipFill>
        <p:spPr>
          <a:xfrm>
            <a:off x="508000" y="1657350"/>
            <a:ext cx="1828800" cy="1828800"/>
          </a:xfrm>
          <a:prstGeom prst="rect">
            <a:avLst/>
          </a:prstGeom>
          <a:noFill/>
          <a:ln>
            <a:noFill/>
          </a:ln>
        </p:spPr>
      </p:pic>
      <p:pic>
        <p:nvPicPr>
          <p:cNvPr descr="logo-id" id="480" name="Google Shape;480;p84">
            <a:hlinkClick r:id="rId5"/>
          </p:cNvPr>
          <p:cNvPicPr preferRelativeResize="0"/>
          <p:nvPr/>
        </p:nvPicPr>
        <p:blipFill>
          <a:blip r:embed="rId6">
            <a:alphaModFix/>
          </a:blip>
          <a:stretch>
            <a:fillRect/>
          </a:stretch>
        </p:blipFill>
        <p:spPr>
          <a:xfrm>
            <a:off x="2612020" y="508000"/>
            <a:ext cx="874500" cy="382594"/>
          </a:xfrm>
          <a:prstGeom prst="rect">
            <a:avLst/>
          </a:prstGeom>
          <a:noFill/>
          <a:ln>
            <a:noFill/>
          </a:ln>
        </p:spPr>
      </p:pic>
      <p:sp>
        <p:nvSpPr>
          <p:cNvPr descr="title-id" id="481" name="Google Shape;481;p84"/>
          <p:cNvSpPr txBox="1"/>
          <p:nvPr/>
        </p:nvSpPr>
        <p:spPr>
          <a:xfrm>
            <a:off x="2590800" y="1928827"/>
            <a:ext cx="6045300" cy="1557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2400">
                <a:solidFill>
                  <a:srgbClr val="5B5B5B"/>
                </a:solidFill>
                <a:latin typeface="Roboto"/>
                <a:ea typeface="Roboto"/>
                <a:cs typeface="Roboto"/>
                <a:sym typeface="Roboto"/>
              </a:rPr>
              <a:t>What percentage of multifamily apartment buildings in SLO, Ventura, Santa Barbara counties  was built before the first energy code in 1979?</a:t>
            </a:r>
            <a:endParaRPr b="1" sz="2400">
              <a:solidFill>
                <a:srgbClr val="5B5B5B"/>
              </a:solidFill>
              <a:latin typeface="Roboto"/>
              <a:ea typeface="Roboto"/>
              <a:cs typeface="Roboto"/>
              <a:sym typeface="Roboto"/>
            </a:endParaRPr>
          </a:p>
        </p:txBody>
      </p:sp>
      <p:sp>
        <p:nvSpPr>
          <p:cNvPr descr="footer-id" id="482" name="Google Shape;482;p84"/>
          <p:cNvSpPr txBox="1"/>
          <p:nvPr/>
        </p:nvSpPr>
        <p:spPr>
          <a:xfrm>
            <a:off x="2590800" y="4381500"/>
            <a:ext cx="6299100" cy="382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300">
                <a:solidFill>
                  <a:srgbClr val="5B5B5B"/>
                </a:solidFill>
                <a:latin typeface="Roboto"/>
                <a:ea typeface="Roboto"/>
                <a:cs typeface="Roboto"/>
                <a:sym typeface="Roboto"/>
              </a:rPr>
              <a:t>ⓘ</a:t>
            </a:r>
            <a:r>
              <a:rPr lang="en">
                <a:solidFill>
                  <a:srgbClr val="5B5B5B"/>
                </a:solidFill>
                <a:latin typeface="Roboto"/>
                <a:ea typeface="Roboto"/>
                <a:cs typeface="Roboto"/>
                <a:sym typeface="Roboto"/>
              </a:rPr>
              <a:t> Start presenting to display the poll results on this slide.</a:t>
            </a:r>
            <a:endParaRPr>
              <a:solidFill>
                <a:srgbClr val="5B5B5B"/>
              </a:solidFill>
              <a:latin typeface="Roboto"/>
              <a:ea typeface="Roboto"/>
              <a:cs typeface="Roboto"/>
              <a:sym typeface="Roboto"/>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86" name="Shape 486"/>
        <p:cNvGrpSpPr/>
        <p:nvPr/>
      </p:nvGrpSpPr>
      <p:grpSpPr>
        <a:xfrm>
          <a:off x="0" y="0"/>
          <a:ext cx="0" cy="0"/>
          <a:chOff x="0" y="0"/>
          <a:chExt cx="0" cy="0"/>
        </a:xfrm>
      </p:grpSpPr>
      <p:sp>
        <p:nvSpPr>
          <p:cNvPr id="487" name="Google Shape;487;p85"/>
          <p:cNvSpPr txBox="1"/>
          <p:nvPr/>
        </p:nvSpPr>
        <p:spPr>
          <a:xfrm>
            <a:off x="5496075" y="1017725"/>
            <a:ext cx="3429600" cy="3904500"/>
          </a:xfrm>
          <a:prstGeom prst="rect">
            <a:avLst/>
          </a:prstGeom>
          <a:noFill/>
          <a:ln>
            <a:noFill/>
          </a:ln>
        </p:spPr>
        <p:txBody>
          <a:bodyPr anchorCtr="0" anchor="t" bIns="91425" lIns="91425" spcFirstLastPara="1" rIns="91425" wrap="square" tIns="91425">
            <a:spAutoFit/>
          </a:bodyPr>
          <a:lstStyle/>
          <a:p>
            <a:pPr indent="-342900" lvl="0" marL="457200" rtl="0" algn="l">
              <a:lnSpc>
                <a:spcPct val="115000"/>
              </a:lnSpc>
              <a:spcBef>
                <a:spcPts val="1000"/>
              </a:spcBef>
              <a:spcAft>
                <a:spcPts val="0"/>
              </a:spcAft>
              <a:buClr>
                <a:schemeClr val="dk1"/>
              </a:buClr>
              <a:buSzPts val="1800"/>
              <a:buFont typeface="Barlow"/>
              <a:buChar char="●"/>
            </a:pPr>
            <a:r>
              <a:rPr lang="en" sz="1800">
                <a:solidFill>
                  <a:schemeClr val="dk1"/>
                </a:solidFill>
                <a:latin typeface="Barlow"/>
                <a:ea typeface="Barlow"/>
                <a:cs typeface="Barlow"/>
                <a:sym typeface="Barlow"/>
              </a:rPr>
              <a:t>Low-income multifamily occupants experience high energy burden </a:t>
            </a:r>
            <a:endParaRPr sz="1800">
              <a:solidFill>
                <a:schemeClr val="dk1"/>
              </a:solidFill>
              <a:latin typeface="Barlow"/>
              <a:ea typeface="Barlow"/>
              <a:cs typeface="Barlow"/>
              <a:sym typeface="Barlow"/>
            </a:endParaRPr>
          </a:p>
          <a:p>
            <a:pPr indent="-342900" lvl="0" marL="457200" rtl="0" algn="l">
              <a:lnSpc>
                <a:spcPct val="115000"/>
              </a:lnSpc>
              <a:spcBef>
                <a:spcPts val="1000"/>
              </a:spcBef>
              <a:spcAft>
                <a:spcPts val="0"/>
              </a:spcAft>
              <a:buClr>
                <a:schemeClr val="dk1"/>
              </a:buClr>
              <a:buSzPts val="1800"/>
              <a:buFont typeface="Barlow"/>
              <a:buChar char="●"/>
            </a:pPr>
            <a:r>
              <a:rPr lang="en" sz="1800">
                <a:solidFill>
                  <a:schemeClr val="dk1"/>
                </a:solidFill>
                <a:latin typeface="Barlow"/>
                <a:ea typeface="Barlow"/>
                <a:cs typeface="Barlow"/>
                <a:sym typeface="Barlow"/>
              </a:rPr>
              <a:t>5.5% of low-income customers in CA experience disconnections for nonpayment</a:t>
            </a:r>
            <a:endParaRPr sz="1800">
              <a:solidFill>
                <a:schemeClr val="dk1"/>
              </a:solidFill>
              <a:latin typeface="Barlow"/>
              <a:ea typeface="Barlow"/>
              <a:cs typeface="Barlow"/>
              <a:sym typeface="Barlow"/>
            </a:endParaRPr>
          </a:p>
          <a:p>
            <a:pPr indent="-342900" lvl="0" marL="457200" rtl="0" algn="l">
              <a:lnSpc>
                <a:spcPct val="115000"/>
              </a:lnSpc>
              <a:spcBef>
                <a:spcPts val="1000"/>
              </a:spcBef>
              <a:spcAft>
                <a:spcPts val="1000"/>
              </a:spcAft>
              <a:buClr>
                <a:schemeClr val="dk1"/>
              </a:buClr>
              <a:buSzPts val="1800"/>
              <a:buFont typeface="Barlow"/>
              <a:buChar char="●"/>
            </a:pPr>
            <a:r>
              <a:rPr lang="en" sz="1800">
                <a:solidFill>
                  <a:schemeClr val="dk1"/>
                </a:solidFill>
                <a:latin typeface="Barlow"/>
                <a:ea typeface="Barlow"/>
                <a:cs typeface="Barlow"/>
                <a:sym typeface="Barlow"/>
              </a:rPr>
              <a:t>Energy upgrades can reduce energy burden and improve health and safety outcomes</a:t>
            </a:r>
            <a:endParaRPr sz="1800">
              <a:solidFill>
                <a:schemeClr val="dk1"/>
              </a:solidFill>
              <a:latin typeface="Barlow"/>
              <a:ea typeface="Barlow"/>
              <a:cs typeface="Barlow"/>
              <a:sym typeface="Barlow"/>
            </a:endParaRPr>
          </a:p>
        </p:txBody>
      </p:sp>
      <p:graphicFrame>
        <p:nvGraphicFramePr>
          <p:cNvPr id="488" name="Google Shape;488;p85"/>
          <p:cNvGraphicFramePr/>
          <p:nvPr/>
        </p:nvGraphicFramePr>
        <p:xfrm>
          <a:off x="402875" y="1283600"/>
          <a:ext cx="3000000" cy="3000000"/>
        </p:xfrm>
        <a:graphic>
          <a:graphicData uri="http://schemas.openxmlformats.org/drawingml/2006/table">
            <a:tbl>
              <a:tblPr>
                <a:noFill/>
                <a:tableStyleId>{89A282B0-F764-47E4-BE27-24DAEE87F5B2}</a:tableStyleId>
              </a:tblPr>
              <a:tblGrid>
                <a:gridCol w="1858175"/>
                <a:gridCol w="1526375"/>
                <a:gridCol w="1526375"/>
              </a:tblGrid>
              <a:tr h="609575">
                <a:tc>
                  <a:txBody>
                    <a:bodyPr/>
                    <a:lstStyle/>
                    <a:p>
                      <a:pPr indent="0" lvl="0" marL="0" rtl="0" algn="l">
                        <a:spcBef>
                          <a:spcPts val="0"/>
                        </a:spcBef>
                        <a:spcAft>
                          <a:spcPts val="0"/>
                        </a:spcAft>
                        <a:buNone/>
                      </a:pPr>
                      <a:r>
                        <a:rPr b="1" lang="en">
                          <a:latin typeface="Barlow"/>
                          <a:ea typeface="Barlow"/>
                          <a:cs typeface="Barlow"/>
                          <a:sym typeface="Barlow"/>
                        </a:rPr>
                        <a:t>Household Type</a:t>
                      </a:r>
                      <a:endParaRPr b="1">
                        <a:latin typeface="Barlow"/>
                        <a:ea typeface="Barlow"/>
                        <a:cs typeface="Barlow"/>
                        <a:sym typeface="Barlow"/>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chemeClr val="dk2"/>
                    </a:solidFill>
                  </a:tcPr>
                </a:tc>
                <a:tc>
                  <a:txBody>
                    <a:bodyPr/>
                    <a:lstStyle/>
                    <a:p>
                      <a:pPr indent="0" lvl="0" marL="0" rtl="0" algn="l">
                        <a:spcBef>
                          <a:spcPts val="0"/>
                        </a:spcBef>
                        <a:spcAft>
                          <a:spcPts val="0"/>
                        </a:spcAft>
                        <a:buNone/>
                      </a:pPr>
                      <a:r>
                        <a:rPr b="1" lang="en">
                          <a:latin typeface="Barlow"/>
                          <a:ea typeface="Barlow"/>
                          <a:cs typeface="Barlow"/>
                          <a:sym typeface="Barlow"/>
                        </a:rPr>
                        <a:t>National Indicator</a:t>
                      </a:r>
                      <a:endParaRPr b="1">
                        <a:latin typeface="Barlow"/>
                        <a:ea typeface="Barlow"/>
                        <a:cs typeface="Barlow"/>
                        <a:sym typeface="Barlow"/>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chemeClr val="dk2"/>
                    </a:solidFill>
                  </a:tcPr>
                </a:tc>
                <a:tc>
                  <a:txBody>
                    <a:bodyPr/>
                    <a:lstStyle/>
                    <a:p>
                      <a:pPr indent="0" lvl="0" marL="0" rtl="0" algn="l">
                        <a:spcBef>
                          <a:spcPts val="0"/>
                        </a:spcBef>
                        <a:spcAft>
                          <a:spcPts val="0"/>
                        </a:spcAft>
                        <a:buNone/>
                      </a:pPr>
                      <a:r>
                        <a:rPr b="1" lang="en">
                          <a:latin typeface="Barlow"/>
                          <a:ea typeface="Barlow"/>
                          <a:cs typeface="Barlow"/>
                          <a:sym typeface="Barlow"/>
                        </a:rPr>
                        <a:t>Value</a:t>
                      </a:r>
                      <a:endParaRPr b="1">
                        <a:latin typeface="Barlow"/>
                        <a:ea typeface="Barlow"/>
                        <a:cs typeface="Barlow"/>
                        <a:sym typeface="Barlow"/>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chemeClr val="dk2"/>
                    </a:solidFill>
                  </a:tcPr>
                </a:tc>
              </a:tr>
              <a:tr h="396200">
                <a:tc>
                  <a:txBody>
                    <a:bodyPr/>
                    <a:lstStyle/>
                    <a:p>
                      <a:pPr indent="0" lvl="0" marL="0" rtl="0" algn="l">
                        <a:spcBef>
                          <a:spcPts val="0"/>
                        </a:spcBef>
                        <a:spcAft>
                          <a:spcPts val="0"/>
                        </a:spcAft>
                        <a:buClr>
                          <a:schemeClr val="dk1"/>
                        </a:buClr>
                        <a:buSzPts val="1100"/>
                        <a:buFont typeface="Arial"/>
                        <a:buNone/>
                      </a:pPr>
                      <a:r>
                        <a:rPr lang="en">
                          <a:solidFill>
                            <a:schemeClr val="dk1"/>
                          </a:solidFill>
                          <a:latin typeface="Barlow"/>
                          <a:ea typeface="Barlow"/>
                          <a:cs typeface="Barlow"/>
                          <a:sym typeface="Barlow"/>
                        </a:rPr>
                        <a:t>Multifamily - Low Income</a:t>
                      </a:r>
                      <a:endParaRPr>
                        <a:latin typeface="Barlow"/>
                        <a:ea typeface="Barlow"/>
                        <a:cs typeface="Barlow"/>
                        <a:sym typeface="Barlow"/>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chemeClr val="accent6"/>
                    </a:solidFill>
                  </a:tcPr>
                </a:tc>
                <a:tc rowSpan="2">
                  <a:txBody>
                    <a:bodyPr/>
                    <a:lstStyle/>
                    <a:p>
                      <a:pPr indent="0" lvl="0" marL="0" rtl="0" algn="l">
                        <a:spcBef>
                          <a:spcPts val="0"/>
                        </a:spcBef>
                        <a:spcAft>
                          <a:spcPts val="0"/>
                        </a:spcAft>
                        <a:buNone/>
                      </a:pPr>
                      <a:r>
                        <a:rPr lang="en">
                          <a:solidFill>
                            <a:schemeClr val="dk1"/>
                          </a:solidFill>
                          <a:latin typeface="Barlow"/>
                          <a:ea typeface="Barlow"/>
                          <a:cs typeface="Barlow"/>
                          <a:sym typeface="Barlow"/>
                        </a:rPr>
                        <a:t>Median Energy Burden</a:t>
                      </a:r>
                      <a:endParaRPr>
                        <a:latin typeface="Barlow"/>
                        <a:ea typeface="Barlow"/>
                        <a:cs typeface="Barlow"/>
                        <a:sym typeface="Barlow"/>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chemeClr val="accent6"/>
                    </a:solidFill>
                  </a:tcPr>
                </a:tc>
                <a:tc>
                  <a:txBody>
                    <a:bodyPr/>
                    <a:lstStyle/>
                    <a:p>
                      <a:pPr indent="0" lvl="0" marL="0" rtl="0" algn="l">
                        <a:spcBef>
                          <a:spcPts val="0"/>
                        </a:spcBef>
                        <a:spcAft>
                          <a:spcPts val="0"/>
                        </a:spcAft>
                        <a:buNone/>
                      </a:pPr>
                      <a:r>
                        <a:rPr lang="en">
                          <a:solidFill>
                            <a:srgbClr val="FF0000"/>
                          </a:solidFill>
                          <a:latin typeface="Barlow"/>
                          <a:ea typeface="Barlow"/>
                          <a:cs typeface="Barlow"/>
                          <a:sym typeface="Barlow"/>
                        </a:rPr>
                        <a:t>5.0%</a:t>
                      </a:r>
                      <a:endParaRPr>
                        <a:solidFill>
                          <a:srgbClr val="FF0000"/>
                        </a:solidFill>
                        <a:latin typeface="Barlow"/>
                        <a:ea typeface="Barlow"/>
                        <a:cs typeface="Barlow"/>
                        <a:sym typeface="Barlow"/>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chemeClr val="accent6"/>
                    </a:solidFill>
                  </a:tcPr>
                </a:tc>
              </a:tr>
              <a:tr h="371075">
                <a:tc>
                  <a:txBody>
                    <a:bodyPr/>
                    <a:lstStyle/>
                    <a:p>
                      <a:pPr indent="0" lvl="0" marL="0" rtl="0" algn="l">
                        <a:spcBef>
                          <a:spcPts val="0"/>
                        </a:spcBef>
                        <a:spcAft>
                          <a:spcPts val="0"/>
                        </a:spcAft>
                        <a:buNone/>
                      </a:pPr>
                      <a:r>
                        <a:rPr lang="en">
                          <a:solidFill>
                            <a:schemeClr val="dk1"/>
                          </a:solidFill>
                          <a:latin typeface="Barlow"/>
                          <a:ea typeface="Barlow"/>
                          <a:cs typeface="Barlow"/>
                          <a:sym typeface="Barlow"/>
                        </a:rPr>
                        <a:t>Multifamily - Non-Low Income</a:t>
                      </a:r>
                      <a:endParaRPr>
                        <a:latin typeface="Barlow"/>
                        <a:ea typeface="Barlow"/>
                        <a:cs typeface="Barlow"/>
                        <a:sym typeface="Barlow"/>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chemeClr val="accent6"/>
                    </a:solidFill>
                  </a:tcPr>
                </a:tc>
                <a:tc vMerge="1"/>
                <a:tc>
                  <a:txBody>
                    <a:bodyPr/>
                    <a:lstStyle/>
                    <a:p>
                      <a:pPr indent="0" lvl="0" marL="0" rtl="0" algn="l">
                        <a:spcBef>
                          <a:spcPts val="0"/>
                        </a:spcBef>
                        <a:spcAft>
                          <a:spcPts val="0"/>
                        </a:spcAft>
                        <a:buNone/>
                      </a:pPr>
                      <a:r>
                        <a:rPr lang="en">
                          <a:latin typeface="Barlow"/>
                          <a:ea typeface="Barlow"/>
                          <a:cs typeface="Barlow"/>
                          <a:sym typeface="Barlow"/>
                        </a:rPr>
                        <a:t>1.5%</a:t>
                      </a:r>
                      <a:endParaRPr>
                        <a:latin typeface="Barlow"/>
                        <a:ea typeface="Barlow"/>
                        <a:cs typeface="Barlow"/>
                        <a:sym typeface="Barlow"/>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chemeClr val="accent6"/>
                    </a:solidFill>
                  </a:tcPr>
                </a:tc>
              </a:tr>
              <a:tr h="568100">
                <a:tc>
                  <a:txBody>
                    <a:bodyPr/>
                    <a:lstStyle/>
                    <a:p>
                      <a:pPr indent="0" lvl="0" marL="0" rtl="0" algn="l">
                        <a:spcBef>
                          <a:spcPts val="0"/>
                        </a:spcBef>
                        <a:spcAft>
                          <a:spcPts val="0"/>
                        </a:spcAft>
                        <a:buNone/>
                      </a:pPr>
                      <a:r>
                        <a:rPr lang="en">
                          <a:solidFill>
                            <a:schemeClr val="dk1"/>
                          </a:solidFill>
                          <a:latin typeface="Barlow"/>
                          <a:ea typeface="Barlow"/>
                          <a:cs typeface="Barlow"/>
                          <a:sym typeface="Barlow"/>
                        </a:rPr>
                        <a:t>Renter</a:t>
                      </a:r>
                      <a:endParaRPr>
                        <a:solidFill>
                          <a:schemeClr val="dk1"/>
                        </a:solidFill>
                        <a:latin typeface="Barlow"/>
                        <a:ea typeface="Barlow"/>
                        <a:cs typeface="Barlow"/>
                        <a:sym typeface="Barlow"/>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E4E4E4"/>
                    </a:solidFill>
                  </a:tcPr>
                </a:tc>
                <a:tc rowSpan="2">
                  <a:txBody>
                    <a:bodyPr/>
                    <a:lstStyle/>
                    <a:p>
                      <a:pPr indent="0" lvl="0" marL="0" rtl="0" algn="l">
                        <a:spcBef>
                          <a:spcPts val="0"/>
                        </a:spcBef>
                        <a:spcAft>
                          <a:spcPts val="0"/>
                        </a:spcAft>
                        <a:buNone/>
                      </a:pPr>
                      <a:r>
                        <a:rPr lang="en">
                          <a:latin typeface="Barlow"/>
                          <a:ea typeface="Barlow"/>
                          <a:cs typeface="Barlow"/>
                          <a:sym typeface="Barlow"/>
                        </a:rPr>
                        <a:t>Median Annual Income</a:t>
                      </a:r>
                      <a:endParaRPr>
                        <a:latin typeface="Barlow"/>
                        <a:ea typeface="Barlow"/>
                        <a:cs typeface="Barlow"/>
                        <a:sym typeface="Barlow"/>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E4E4E4"/>
                    </a:solidFill>
                  </a:tcPr>
                </a:tc>
                <a:tc>
                  <a:txBody>
                    <a:bodyPr/>
                    <a:lstStyle/>
                    <a:p>
                      <a:pPr indent="0" lvl="0" marL="0" rtl="0" algn="l">
                        <a:spcBef>
                          <a:spcPts val="0"/>
                        </a:spcBef>
                        <a:spcAft>
                          <a:spcPts val="0"/>
                        </a:spcAft>
                        <a:buNone/>
                      </a:pPr>
                      <a:r>
                        <a:rPr lang="en">
                          <a:solidFill>
                            <a:srgbClr val="FF0000"/>
                          </a:solidFill>
                          <a:latin typeface="Barlow"/>
                          <a:ea typeface="Barlow"/>
                          <a:cs typeface="Barlow"/>
                          <a:sym typeface="Barlow"/>
                        </a:rPr>
                        <a:t>$34,972</a:t>
                      </a:r>
                      <a:endParaRPr>
                        <a:solidFill>
                          <a:srgbClr val="FF0000"/>
                        </a:solidFill>
                        <a:latin typeface="Barlow"/>
                        <a:ea typeface="Barlow"/>
                        <a:cs typeface="Barlow"/>
                        <a:sym typeface="Barlow"/>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E4E4E4"/>
                    </a:solidFill>
                  </a:tcPr>
                </a:tc>
              </a:tr>
              <a:tr h="568100">
                <a:tc>
                  <a:txBody>
                    <a:bodyPr/>
                    <a:lstStyle/>
                    <a:p>
                      <a:pPr indent="0" lvl="0" marL="0" rtl="0" algn="l">
                        <a:spcBef>
                          <a:spcPts val="0"/>
                        </a:spcBef>
                        <a:spcAft>
                          <a:spcPts val="0"/>
                        </a:spcAft>
                        <a:buNone/>
                      </a:pPr>
                      <a:r>
                        <a:rPr lang="en">
                          <a:solidFill>
                            <a:schemeClr val="dk1"/>
                          </a:solidFill>
                          <a:latin typeface="Barlow"/>
                          <a:ea typeface="Barlow"/>
                          <a:cs typeface="Barlow"/>
                          <a:sym typeface="Barlow"/>
                        </a:rPr>
                        <a:t>Owner</a:t>
                      </a:r>
                      <a:endParaRPr>
                        <a:solidFill>
                          <a:schemeClr val="dk1"/>
                        </a:solidFill>
                        <a:latin typeface="Barlow"/>
                        <a:ea typeface="Barlow"/>
                        <a:cs typeface="Barlow"/>
                        <a:sym typeface="Barlow"/>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E4E4E4"/>
                    </a:solidFill>
                  </a:tcPr>
                </a:tc>
                <a:tc vMerge="1"/>
                <a:tc>
                  <a:txBody>
                    <a:bodyPr/>
                    <a:lstStyle/>
                    <a:p>
                      <a:pPr indent="0" lvl="0" marL="0" rtl="0" algn="l">
                        <a:spcBef>
                          <a:spcPts val="0"/>
                        </a:spcBef>
                        <a:spcAft>
                          <a:spcPts val="0"/>
                        </a:spcAft>
                        <a:buNone/>
                      </a:pPr>
                      <a:r>
                        <a:rPr lang="en">
                          <a:latin typeface="Barlow"/>
                          <a:ea typeface="Barlow"/>
                          <a:cs typeface="Barlow"/>
                          <a:sym typeface="Barlow"/>
                        </a:rPr>
                        <a:t>$68,000</a:t>
                      </a:r>
                      <a:endParaRPr>
                        <a:latin typeface="Barlow"/>
                        <a:ea typeface="Barlow"/>
                        <a:cs typeface="Barlow"/>
                        <a:sym typeface="Barlow"/>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E4E4E4"/>
                    </a:solidFill>
                  </a:tcPr>
                </a:tc>
              </a:tr>
            </a:tbl>
          </a:graphicData>
        </a:graphic>
      </p:graphicFrame>
      <p:sp>
        <p:nvSpPr>
          <p:cNvPr id="489" name="Google Shape;489;p85"/>
          <p:cNvSpPr txBox="1"/>
          <p:nvPr/>
        </p:nvSpPr>
        <p:spPr>
          <a:xfrm>
            <a:off x="402875" y="4635350"/>
            <a:ext cx="59109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sz="1100">
                <a:latin typeface="Barlow"/>
                <a:ea typeface="Barlow"/>
                <a:cs typeface="Barlow"/>
                <a:sym typeface="Barlow"/>
              </a:rPr>
              <a:t>Source: Multifamily Market Characterization (2020), Frontier Energy</a:t>
            </a:r>
            <a:endParaRPr i="1" sz="1100">
              <a:latin typeface="Barlow"/>
              <a:ea typeface="Barlow"/>
              <a:cs typeface="Barlow"/>
              <a:sym typeface="Barlow"/>
            </a:endParaRPr>
          </a:p>
        </p:txBody>
      </p:sp>
      <p:sp>
        <p:nvSpPr>
          <p:cNvPr id="490" name="Google Shape;490;p85"/>
          <p:cNvSpPr txBox="1"/>
          <p:nvPr>
            <p:ph type="title"/>
          </p:nvPr>
        </p:nvSpPr>
        <p:spPr>
          <a:xfrm>
            <a:off x="311700" y="445025"/>
            <a:ext cx="8730300" cy="57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SzPts val="990"/>
              <a:buNone/>
            </a:pPr>
            <a:r>
              <a:rPr lang="en" sz="2320">
                <a:latin typeface="Montagu Slab Medium"/>
                <a:ea typeface="Montagu Slab Medium"/>
                <a:cs typeface="Montagu Slab Medium"/>
                <a:sym typeface="Montagu Slab Medium"/>
              </a:rPr>
              <a:t>Opportunities for Sustainable Multifamily Buildings</a:t>
            </a:r>
            <a:endParaRPr sz="2320">
              <a:latin typeface="Montagu Slab Medium"/>
              <a:ea typeface="Montagu Slab Medium"/>
              <a:cs typeface="Montagu Slab Medium"/>
              <a:sym typeface="Montagu Slab Medium"/>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4" name="Shape 494"/>
        <p:cNvGrpSpPr/>
        <p:nvPr/>
      </p:nvGrpSpPr>
      <p:grpSpPr>
        <a:xfrm>
          <a:off x="0" y="0"/>
          <a:ext cx="0" cy="0"/>
          <a:chOff x="0" y="0"/>
          <a:chExt cx="0" cy="0"/>
        </a:xfrm>
      </p:grpSpPr>
      <p:sp>
        <p:nvSpPr>
          <p:cNvPr id="495" name="Google Shape;495;p86"/>
          <p:cNvSpPr txBox="1"/>
          <p:nvPr>
            <p:ph type="title"/>
          </p:nvPr>
        </p:nvSpPr>
        <p:spPr>
          <a:xfrm>
            <a:off x="311700" y="445025"/>
            <a:ext cx="8730300" cy="57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SzPts val="990"/>
              <a:buNone/>
            </a:pPr>
            <a:r>
              <a:rPr lang="en" sz="2320">
                <a:latin typeface="Montagu Slab Medium"/>
                <a:ea typeface="Montagu Slab Medium"/>
                <a:cs typeface="Montagu Slab Medium"/>
                <a:sym typeface="Montagu Slab Medium"/>
              </a:rPr>
              <a:t>Opportunities for Sustainable Multifamily Buildings</a:t>
            </a:r>
            <a:endParaRPr sz="2320">
              <a:latin typeface="Montagu Slab Medium"/>
              <a:ea typeface="Montagu Slab Medium"/>
              <a:cs typeface="Montagu Slab Medium"/>
              <a:sym typeface="Montagu Slab Medium"/>
            </a:endParaRPr>
          </a:p>
        </p:txBody>
      </p:sp>
      <p:sp>
        <p:nvSpPr>
          <p:cNvPr id="496" name="Google Shape;496;p86"/>
          <p:cNvSpPr txBox="1"/>
          <p:nvPr>
            <p:ph idx="1" type="body"/>
          </p:nvPr>
        </p:nvSpPr>
        <p:spPr>
          <a:xfrm>
            <a:off x="5405450" y="1168050"/>
            <a:ext cx="3273900" cy="3500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Clr>
                <a:schemeClr val="dk1"/>
              </a:buClr>
              <a:buSzPts val="1800"/>
              <a:buChar char="●"/>
            </a:pPr>
            <a:r>
              <a:rPr lang="en">
                <a:solidFill>
                  <a:schemeClr val="dk1"/>
                </a:solidFill>
              </a:rPr>
              <a:t>Over 54% of units built before energy codes and have significant opportunities for energy savings</a:t>
            </a:r>
            <a:endParaRPr>
              <a:solidFill>
                <a:schemeClr val="dk1"/>
              </a:solidFill>
            </a:endParaRPr>
          </a:p>
          <a:p>
            <a:pPr indent="0" lvl="0" marL="457200" rtl="0" algn="l">
              <a:spcBef>
                <a:spcPts val="1200"/>
              </a:spcBef>
              <a:spcAft>
                <a:spcPts val="1200"/>
              </a:spcAft>
              <a:buNone/>
            </a:pPr>
            <a:r>
              <a:t/>
            </a:r>
            <a:endParaRPr>
              <a:solidFill>
                <a:schemeClr val="dk1"/>
              </a:solidFill>
            </a:endParaRPr>
          </a:p>
        </p:txBody>
      </p:sp>
      <p:pic>
        <p:nvPicPr>
          <p:cNvPr id="497" name="Google Shape;497;p86"/>
          <p:cNvPicPr preferRelativeResize="0"/>
          <p:nvPr/>
        </p:nvPicPr>
        <p:blipFill>
          <a:blip r:embed="rId3">
            <a:alphaModFix/>
          </a:blip>
          <a:stretch>
            <a:fillRect/>
          </a:stretch>
        </p:blipFill>
        <p:spPr>
          <a:xfrm>
            <a:off x="206925" y="1783650"/>
            <a:ext cx="5253500" cy="2694253"/>
          </a:xfrm>
          <a:prstGeom prst="rect">
            <a:avLst/>
          </a:prstGeom>
          <a:noFill/>
          <a:ln>
            <a:noFill/>
          </a:ln>
        </p:spPr>
      </p:pic>
      <p:sp>
        <p:nvSpPr>
          <p:cNvPr id="498" name="Google Shape;498;p86"/>
          <p:cNvSpPr txBox="1"/>
          <p:nvPr/>
        </p:nvSpPr>
        <p:spPr>
          <a:xfrm>
            <a:off x="728600" y="1063263"/>
            <a:ext cx="44175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t>Multifamily Building Stock by County and Construction Year</a:t>
            </a:r>
            <a:endParaRPr b="1"/>
          </a:p>
        </p:txBody>
      </p:sp>
      <p:cxnSp>
        <p:nvCxnSpPr>
          <p:cNvPr id="499" name="Google Shape;499;p86"/>
          <p:cNvCxnSpPr/>
          <p:nvPr/>
        </p:nvCxnSpPr>
        <p:spPr>
          <a:xfrm>
            <a:off x="2927000" y="1724400"/>
            <a:ext cx="20700" cy="2447400"/>
          </a:xfrm>
          <a:prstGeom prst="straightConnector1">
            <a:avLst/>
          </a:prstGeom>
          <a:noFill/>
          <a:ln cap="flat" cmpd="sng" w="28575">
            <a:solidFill>
              <a:schemeClr val="accent4"/>
            </a:solidFill>
            <a:prstDash val="solid"/>
            <a:round/>
            <a:headEnd len="med" w="med" type="none"/>
            <a:tailEnd len="med" w="med" type="none"/>
          </a:ln>
        </p:spPr>
      </p:cxnSp>
      <p:sp>
        <p:nvSpPr>
          <p:cNvPr id="500" name="Google Shape;500;p86"/>
          <p:cNvSpPr txBox="1"/>
          <p:nvPr/>
        </p:nvSpPr>
        <p:spPr>
          <a:xfrm>
            <a:off x="3020350" y="1871775"/>
            <a:ext cx="13170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lt2"/>
                </a:solidFill>
              </a:rPr>
              <a:t>1978: First building energy code</a:t>
            </a:r>
            <a:endParaRPr>
              <a:solidFill>
                <a:schemeClr val="lt2"/>
              </a:solidFill>
            </a:endParaRPr>
          </a:p>
        </p:txBody>
      </p:sp>
      <p:sp>
        <p:nvSpPr>
          <p:cNvPr id="501" name="Google Shape;501;p86"/>
          <p:cNvSpPr txBox="1"/>
          <p:nvPr/>
        </p:nvSpPr>
        <p:spPr>
          <a:xfrm>
            <a:off x="402900" y="4477900"/>
            <a:ext cx="59109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sz="1100"/>
              <a:t>Source: Multifamily Market Characterization (2020), Frontier Energy</a:t>
            </a:r>
            <a:endParaRPr i="1" sz="1100"/>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F2B636"/>
      </a:dk2>
      <a:lt2>
        <a:srgbClr val="336292"/>
      </a:lt2>
      <a:accent1>
        <a:srgbClr val="F68B2D"/>
      </a:accent1>
      <a:accent2>
        <a:srgbClr val="00B2BF"/>
      </a:accent2>
      <a:accent3>
        <a:srgbClr val="60A238"/>
      </a:accent3>
      <a:accent4>
        <a:srgbClr val="DC5E15"/>
      </a:accent4>
      <a:accent5>
        <a:srgbClr val="90D7EC"/>
      </a:accent5>
      <a:accent6>
        <a:srgbClr val="BCD85F"/>
      </a:accent6>
      <a:hlink>
        <a:srgbClr val="008FBC"/>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xmlns:r="http://schemas.openxmlformats.org/officeDocument/2006/relationships" name="CSE_Brand_2019">
  <a:themeElements>
    <a:clrScheme name="SOMAH">
      <a:dk1>
        <a:srgbClr val="202428"/>
      </a:dk1>
      <a:lt1>
        <a:srgbClr val="F1F1F1"/>
      </a:lt1>
      <a:dk2>
        <a:srgbClr val="000000"/>
      </a:dk2>
      <a:lt2>
        <a:srgbClr val="FFFFFF"/>
      </a:lt2>
      <a:accent1>
        <a:srgbClr val="02669A"/>
      </a:accent1>
      <a:accent2>
        <a:srgbClr val="00A788"/>
      </a:accent2>
      <a:accent3>
        <a:srgbClr val="FBAC18"/>
      </a:accent3>
      <a:accent4>
        <a:srgbClr val="666E75"/>
      </a:accent4>
      <a:accent5>
        <a:srgbClr val="8CA0AA"/>
      </a:accent5>
      <a:accent6>
        <a:srgbClr val="894CAF"/>
      </a:accent6>
      <a:hlink>
        <a:srgbClr val="1F9D7F"/>
      </a:hlink>
      <a:folHlink>
        <a:srgbClr val="00A78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